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5"/>
  </p:sldMasterIdLst>
  <p:notesMasterIdLst>
    <p:notesMasterId r:id="rId32"/>
  </p:notesMasterIdLst>
  <p:handoutMasterIdLst>
    <p:handoutMasterId r:id="rId3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80" r:id="rId17"/>
    <p:sldId id="267" r:id="rId18"/>
    <p:sldId id="268" r:id="rId19"/>
    <p:sldId id="269" r:id="rId20"/>
    <p:sldId id="270" r:id="rId21"/>
    <p:sldId id="271" r:id="rId22"/>
    <p:sldId id="281" r:id="rId23"/>
    <p:sldId id="272" r:id="rId24"/>
    <p:sldId id="273" r:id="rId25"/>
    <p:sldId id="274" r:id="rId26"/>
    <p:sldId id="275" r:id="rId27"/>
    <p:sldId id="276" r:id="rId28"/>
    <p:sldId id="277" r:id="rId29"/>
    <p:sldId id="278" r:id="rId30"/>
    <p:sldId id="279" r:id="rId31"/>
  </p:sldIdLst>
  <p:sldSz cx="9144000" cy="6858000" type="screen4x3"/>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77" userDrawn="1">
          <p15:clr>
            <a:srgbClr val="A4A3A4"/>
          </p15:clr>
        </p15:guide>
        <p15:guide id="2" pos="5469" userDrawn="1">
          <p15:clr>
            <a:srgbClr val="A4A3A4"/>
          </p15:clr>
        </p15:guide>
        <p15:guide id="3" orient="horz" pos="903">
          <p15:clr>
            <a:srgbClr val="A4A3A4"/>
          </p15:clr>
        </p15:guide>
        <p15:guide id="4" pos="38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99"/>
    <a:srgbClr val="091925"/>
    <a:srgbClr val="123451"/>
    <a:srgbClr val="07131C"/>
    <a:srgbClr val="0D263A"/>
    <a:srgbClr val="336699"/>
    <a:srgbClr val="00FF80"/>
    <a:srgbClr val="FF8000"/>
    <a:srgbClr val="FFCC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539"/>
    <p:restoredTop sz="94065" autoAdjust="0"/>
  </p:normalViewPr>
  <p:slideViewPr>
    <p:cSldViewPr snapToGrid="0">
      <p:cViewPr varScale="1">
        <p:scale>
          <a:sx n="90" d="100"/>
          <a:sy n="90" d="100"/>
        </p:scale>
        <p:origin x="306" y="90"/>
      </p:cViewPr>
      <p:guideLst>
        <p:guide orient="horz" pos="677"/>
        <p:guide pos="5469"/>
        <p:guide orient="horz" pos="903"/>
        <p:guide pos="381"/>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A9F7FF7-50CD-D74F-8521-E72DB68B670C}" type="datetimeFigureOut">
              <a:rPr lang="en-US" smtClean="0"/>
              <a:pPr/>
              <a:t>7/3/2019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46F62F-B370-7346-B33C-1C487BFE615A}" type="slidenum">
              <a:rPr lang="en-US" smtClean="0"/>
              <a:pPr/>
              <a:t>‹#›</a:t>
            </a:fld>
            <a:endParaRPr lang="en-US"/>
          </a:p>
        </p:txBody>
      </p:sp>
    </p:spTree>
    <p:extLst>
      <p:ext uri="{BB962C8B-B14F-4D97-AF65-F5344CB8AC3E}">
        <p14:creationId xmlns:p14="http://schemas.microsoft.com/office/powerpoint/2010/main" val="17697808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D1DD9B-E140-4D76-B427-DF4838D859EA}" type="datetimeFigureOut">
              <a:rPr lang="en-US" smtClean="0"/>
              <a:pPr/>
              <a:t>7/3/2019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D267C37-924A-4F8E-82E0-C3470BACC8B3}" type="slidenum">
              <a:rPr lang="en-US" smtClean="0"/>
              <a:pPr/>
              <a:t>‹#›</a:t>
            </a:fld>
            <a:endParaRPr lang="en-US"/>
          </a:p>
        </p:txBody>
      </p:sp>
    </p:spTree>
    <p:extLst>
      <p:ext uri="{BB962C8B-B14F-4D97-AF65-F5344CB8AC3E}">
        <p14:creationId xmlns:p14="http://schemas.microsoft.com/office/powerpoint/2010/main" val="1378658011"/>
      </p:ext>
    </p:extLst>
  </p:cSld>
  <p:clrMap bg1="lt1" tx1="dk1" bg2="lt2" tx2="dk2" accent1="accent1" accent2="accent2" accent3="accent3" accent4="accent4" accent5="accent5" accent6="accent6" hlink="hlink" folHlink="folHlink"/>
  <p:hf hdr="0" ft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1</a:t>
            </a:fld>
            <a:endParaRPr lang="en-US"/>
          </a:p>
        </p:txBody>
      </p:sp>
    </p:spTree>
    <p:extLst>
      <p:ext uri="{BB962C8B-B14F-4D97-AF65-F5344CB8AC3E}">
        <p14:creationId xmlns:p14="http://schemas.microsoft.com/office/powerpoint/2010/main" val="4135224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267C37-924A-4F8E-82E0-C3470BACC8B3}" type="slidenum">
              <a:rPr lang="en-US" smtClean="0"/>
              <a:pPr/>
              <a:t>23</a:t>
            </a:fld>
            <a:endParaRPr lang="en-US"/>
          </a:p>
        </p:txBody>
      </p:sp>
    </p:spTree>
    <p:extLst>
      <p:ext uri="{BB962C8B-B14F-4D97-AF65-F5344CB8AC3E}">
        <p14:creationId xmlns:p14="http://schemas.microsoft.com/office/powerpoint/2010/main" val="2675721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267C37-924A-4F8E-82E0-C3470BACC8B3}" type="slidenum">
              <a:rPr lang="en-US" smtClean="0"/>
              <a:pPr/>
              <a:t>24</a:t>
            </a:fld>
            <a:endParaRPr lang="en-US"/>
          </a:p>
        </p:txBody>
      </p:sp>
    </p:spTree>
    <p:extLst>
      <p:ext uri="{BB962C8B-B14F-4D97-AF65-F5344CB8AC3E}">
        <p14:creationId xmlns:p14="http://schemas.microsoft.com/office/powerpoint/2010/main" val="3052597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267C37-924A-4F8E-82E0-C3470BACC8B3}" type="slidenum">
              <a:rPr lang="en-US" smtClean="0"/>
              <a:pPr/>
              <a:t>25</a:t>
            </a:fld>
            <a:endParaRPr lang="en-US"/>
          </a:p>
        </p:txBody>
      </p:sp>
    </p:spTree>
    <p:extLst>
      <p:ext uri="{BB962C8B-B14F-4D97-AF65-F5344CB8AC3E}">
        <p14:creationId xmlns:p14="http://schemas.microsoft.com/office/powerpoint/2010/main" val="1871055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2D267C37-924A-4F8E-82E0-C3470BACC8B3}" type="slidenum">
              <a:rPr lang="en-US" smtClean="0"/>
              <a:pPr/>
              <a:t>26</a:t>
            </a:fld>
            <a:endParaRPr lang="en-US"/>
          </a:p>
        </p:txBody>
      </p:sp>
    </p:spTree>
    <p:extLst>
      <p:ext uri="{BB962C8B-B14F-4D97-AF65-F5344CB8AC3E}">
        <p14:creationId xmlns:p14="http://schemas.microsoft.com/office/powerpoint/2010/main" val="3555114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2</a:t>
            </a:fld>
            <a:endParaRPr lang="en-US"/>
          </a:p>
        </p:txBody>
      </p:sp>
    </p:spTree>
    <p:extLst>
      <p:ext uri="{BB962C8B-B14F-4D97-AF65-F5344CB8AC3E}">
        <p14:creationId xmlns:p14="http://schemas.microsoft.com/office/powerpoint/2010/main" val="2242223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900" b="0" i="0" u="none" strike="noStrike" kern="1200" baseline="0" dirty="0">
                <a:solidFill>
                  <a:schemeClr val="tx1"/>
                </a:solidFill>
                <a:latin typeface="+mn-lt"/>
                <a:ea typeface="+mn-ea"/>
                <a:cs typeface="+mn-cs"/>
              </a:rPr>
              <a:t>“Metaphor”</a:t>
            </a:r>
          </a:p>
          <a:p>
            <a:pPr rtl="0"/>
            <a:endParaRPr lang="en-US" sz="900" b="0" i="0" u="none" strike="noStrike" kern="1200" baseline="0" dirty="0">
              <a:solidFill>
                <a:schemeClr val="tx1"/>
              </a:solidFill>
              <a:latin typeface="+mn-lt"/>
              <a:ea typeface="+mn-ea"/>
              <a:cs typeface="+mn-cs"/>
            </a:endParaRPr>
          </a:p>
          <a:p>
            <a:pPr rtl="0"/>
            <a:endParaRPr lang="en-US" sz="900" b="0" i="0" u="none" strike="noStrike" kern="1200" baseline="0" dirty="0">
              <a:solidFill>
                <a:schemeClr val="tx1"/>
              </a:solidFill>
              <a:latin typeface="+mn-lt"/>
              <a:ea typeface="+mn-ea"/>
              <a:cs typeface="+mn-cs"/>
            </a:endParaRPr>
          </a:p>
          <a:p>
            <a:pPr rtl="0"/>
            <a:r>
              <a:rPr lang="en-US" sz="900" b="0" i="0" u="none" strike="noStrike" kern="1200" baseline="0" dirty="0">
                <a:solidFill>
                  <a:schemeClr val="tx1"/>
                </a:solidFill>
                <a:latin typeface="+mn-lt"/>
                <a:ea typeface="+mn-ea"/>
                <a:cs typeface="+mn-cs"/>
              </a:rPr>
              <a:t>In simpler terms:</a:t>
            </a:r>
          </a:p>
          <a:p>
            <a:pPr rtl="0"/>
            <a:r>
              <a:rPr lang="en-US" sz="900" b="0" i="0" u="none" strike="noStrike" kern="1200" baseline="0" dirty="0">
                <a:solidFill>
                  <a:schemeClr val="tx1"/>
                </a:solidFill>
                <a:latin typeface="+mn-lt"/>
                <a:ea typeface="+mn-ea"/>
                <a:cs typeface="+mn-cs"/>
              </a:rPr>
              <a:t>SYNCHRONOUS</a:t>
            </a:r>
          </a:p>
          <a:p>
            <a:pPr rtl="0"/>
            <a:r>
              <a:rPr lang="en-US" sz="900" b="0" i="0" u="none" strike="noStrike" kern="1200" baseline="0" dirty="0">
                <a:solidFill>
                  <a:schemeClr val="tx1"/>
                </a:solidFill>
                <a:latin typeface="+mn-lt"/>
                <a:ea typeface="+mn-ea"/>
                <a:cs typeface="+mn-cs"/>
              </a:rPr>
              <a:t>You are in a queue to get a movie ticket. You cannot get one until everybody in front of you gets one, and the same applies to the people queued behind you.</a:t>
            </a:r>
          </a:p>
          <a:p>
            <a:pPr rtl="0"/>
            <a:r>
              <a:rPr lang="en-US" sz="900" b="0" i="0" u="none" strike="noStrike" kern="1200" baseline="0" dirty="0">
                <a:solidFill>
                  <a:schemeClr val="tx1"/>
                </a:solidFill>
                <a:latin typeface="+mn-lt"/>
                <a:ea typeface="+mn-ea"/>
                <a:cs typeface="+mn-cs"/>
              </a:rPr>
              <a:t>ASYNCHRONOUS</a:t>
            </a:r>
          </a:p>
          <a:p>
            <a:pPr rtl="0"/>
            <a:r>
              <a:rPr lang="en-US" sz="900" b="0" i="0" u="none" strike="noStrike" kern="1200" baseline="0" dirty="0">
                <a:solidFill>
                  <a:schemeClr val="tx1"/>
                </a:solidFill>
                <a:latin typeface="+mn-lt"/>
                <a:ea typeface="+mn-ea"/>
                <a:cs typeface="+mn-cs"/>
              </a:rPr>
              <a:t>You are in a restaurant with many other people. You order your food. Other people can also order their food, they don't have to wait for your food to be cooked and served to you before they can order. In the kitchen restaurant workers are continuously cooking, serving, and taking orders. People will get their food served as soon as it is cooked.</a:t>
            </a:r>
          </a:p>
          <a:p>
            <a:endParaRPr lang="en-US" dirty="0">
              <a:solidFill>
                <a:srgbClr val="FFFFFF"/>
              </a:solidFill>
            </a:endParaRPr>
          </a:p>
        </p:txBody>
      </p:sp>
      <p:sp>
        <p:nvSpPr>
          <p:cNvPr id="4" name="Slide Number Placeholder 3"/>
          <p:cNvSpPr>
            <a:spLocks noGrp="1"/>
          </p:cNvSpPr>
          <p:nvPr>
            <p:ph type="sldNum" sz="quarter" idx="10"/>
          </p:nvPr>
        </p:nvSpPr>
        <p:spPr/>
        <p:txBody>
          <a:bodyPr/>
          <a:lstStyle/>
          <a:p>
            <a:fld id="{2D267C37-924A-4F8E-82E0-C3470BACC8B3}" type="slidenum">
              <a:rPr lang="en-US" smtClean="0"/>
              <a:pPr/>
              <a:t>3</a:t>
            </a:fld>
            <a:endParaRPr lang="en-US"/>
          </a:p>
        </p:txBody>
      </p:sp>
    </p:spTree>
    <p:extLst>
      <p:ext uri="{BB962C8B-B14F-4D97-AF65-F5344CB8AC3E}">
        <p14:creationId xmlns:p14="http://schemas.microsoft.com/office/powerpoint/2010/main" val="3754935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Node.js itself is single threaded, but some tasks can run </a:t>
            </a:r>
            <a:r>
              <a:rPr lang="en-US" sz="900" b="0" i="0" kern="1200" dirty="0" err="1">
                <a:solidFill>
                  <a:schemeClr val="tx1"/>
                </a:solidFill>
                <a:effectLst/>
                <a:latin typeface="+mn-lt"/>
                <a:ea typeface="+mn-ea"/>
                <a:cs typeface="+mn-cs"/>
              </a:rPr>
              <a:t>parallelly</a:t>
            </a:r>
            <a:r>
              <a:rPr lang="en-US" sz="900" b="0" i="0" kern="1200" dirty="0">
                <a:solidFill>
                  <a:schemeClr val="tx1"/>
                </a:solidFill>
                <a:effectLst/>
                <a:latin typeface="+mn-lt"/>
                <a:ea typeface="+mn-ea"/>
                <a:cs typeface="+mn-cs"/>
              </a:rPr>
              <a:t> - thanks to its asynchronous nature.</a:t>
            </a:r>
          </a:p>
          <a:p>
            <a:r>
              <a:rPr lang="en-US" sz="900" b="1" i="0" kern="1200" dirty="0">
                <a:solidFill>
                  <a:schemeClr val="tx1"/>
                </a:solidFill>
                <a:effectLst/>
                <a:latin typeface="+mn-lt"/>
                <a:ea typeface="+mn-ea"/>
                <a:cs typeface="+mn-cs"/>
              </a:rPr>
              <a:t>But what does running </a:t>
            </a:r>
            <a:r>
              <a:rPr lang="en-US" sz="900" b="1" i="0" kern="1200" dirty="0" err="1">
                <a:solidFill>
                  <a:schemeClr val="tx1"/>
                </a:solidFill>
                <a:effectLst/>
                <a:latin typeface="+mn-lt"/>
                <a:ea typeface="+mn-ea"/>
                <a:cs typeface="+mn-cs"/>
              </a:rPr>
              <a:t>parallelly</a:t>
            </a:r>
            <a:r>
              <a:rPr lang="en-US" sz="900" b="1" i="0" kern="1200" dirty="0">
                <a:solidFill>
                  <a:schemeClr val="tx1"/>
                </a:solidFill>
                <a:effectLst/>
                <a:latin typeface="+mn-lt"/>
                <a:ea typeface="+mn-ea"/>
                <a:cs typeface="+mn-cs"/>
              </a:rPr>
              <a:t> mean in practice?</a:t>
            </a:r>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Since we program a single threaded VM, it is essential that we </a:t>
            </a:r>
            <a:r>
              <a:rPr lang="en-US" sz="900" b="1" i="0" kern="1200" dirty="0">
                <a:solidFill>
                  <a:schemeClr val="tx1"/>
                </a:solidFill>
                <a:effectLst/>
                <a:latin typeface="+mn-lt"/>
                <a:ea typeface="+mn-ea"/>
                <a:cs typeface="+mn-cs"/>
              </a:rPr>
              <a:t>do not block execution by waiting for I/O, but handle them concurrently</a:t>
            </a:r>
            <a:r>
              <a:rPr lang="en-US" sz="900" b="0" i="0" kern="1200" dirty="0">
                <a:solidFill>
                  <a:schemeClr val="tx1"/>
                </a:solidFill>
                <a:effectLst/>
                <a:latin typeface="+mn-lt"/>
                <a:ea typeface="+mn-ea"/>
                <a:cs typeface="+mn-cs"/>
              </a:rPr>
              <a:t> with the help of </a:t>
            </a:r>
            <a:r>
              <a:rPr lang="en-US" sz="900" b="0" i="0" kern="1200" dirty="0" err="1">
                <a:solidFill>
                  <a:schemeClr val="tx1"/>
                </a:solidFill>
                <a:effectLst/>
                <a:latin typeface="+mn-lt"/>
                <a:ea typeface="+mn-ea"/>
                <a:cs typeface="+mn-cs"/>
              </a:rPr>
              <a:t>Node.js's</a:t>
            </a:r>
            <a:r>
              <a:rPr lang="en-US" sz="900" b="0" i="0" kern="1200" dirty="0">
                <a:solidFill>
                  <a:schemeClr val="tx1"/>
                </a:solidFill>
                <a:effectLst/>
                <a:latin typeface="+mn-lt"/>
                <a:ea typeface="+mn-ea"/>
                <a:cs typeface="+mn-cs"/>
              </a:rPr>
              <a:t> event driven APIs.</a:t>
            </a:r>
          </a:p>
          <a:p>
            <a:endParaRPr lang="en-US" dirty="0">
              <a:solidFill>
                <a:srgbClr val="FFFFFF"/>
              </a:solidFill>
            </a:endParaRPr>
          </a:p>
          <a:p>
            <a:endParaRPr lang="en-US" sz="9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D267C37-924A-4F8E-82E0-C3470BACC8B3}" type="slidenum">
              <a:rPr lang="en-US" smtClean="0"/>
              <a:pPr/>
              <a:t>4</a:t>
            </a:fld>
            <a:endParaRPr lang="en-US"/>
          </a:p>
        </p:txBody>
      </p:sp>
    </p:spTree>
    <p:extLst>
      <p:ext uri="{BB962C8B-B14F-4D97-AF65-F5344CB8AC3E}">
        <p14:creationId xmlns:p14="http://schemas.microsoft.com/office/powerpoint/2010/main" val="2054929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13</a:t>
            </a:fld>
            <a:endParaRPr lang="en-US"/>
          </a:p>
        </p:txBody>
      </p:sp>
    </p:spTree>
    <p:extLst>
      <p:ext uri="{BB962C8B-B14F-4D97-AF65-F5344CB8AC3E}">
        <p14:creationId xmlns:p14="http://schemas.microsoft.com/office/powerpoint/2010/main" val="770519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Dispatch in chronological order:</a:t>
            </a:r>
          </a:p>
          <a:p>
            <a:r>
              <a:rPr lang="en-US" dirty="0"/>
              <a:t>timer handles (drives </a:t>
            </a:r>
            <a:r>
              <a:rPr lang="en-US" dirty="0" err="1"/>
              <a:t>setTimeout</a:t>
            </a:r>
            <a:r>
              <a:rPr lang="en-US" dirty="0"/>
              <a:t> / </a:t>
            </a:r>
            <a:r>
              <a:rPr lang="en-US" dirty="0" err="1"/>
              <a:t>setInterval</a:t>
            </a:r>
            <a:r>
              <a:rPr lang="en-US" dirty="0"/>
              <a:t>)</a:t>
            </a:r>
          </a:p>
          <a:p>
            <a:r>
              <a:rPr lang="en-US" dirty="0"/>
              <a:t>idle handles (these are pretty much irrelevant to node.js code)</a:t>
            </a:r>
          </a:p>
          <a:p>
            <a:r>
              <a:rPr lang="en-US" dirty="0"/>
              <a:t>prepare handles (ditto)</a:t>
            </a:r>
          </a:p>
          <a:p>
            <a:r>
              <a:rPr lang="en-US" dirty="0"/>
              <a:t>I/O callbacks (includes polling for new events, may block if no work is queued)</a:t>
            </a:r>
          </a:p>
          <a:p>
            <a:r>
              <a:rPr lang="en-US" dirty="0"/>
              <a:t>check handles (drives </a:t>
            </a:r>
            <a:r>
              <a:rPr lang="en-US" dirty="0" err="1"/>
              <a:t>setImmediate</a:t>
            </a:r>
            <a:r>
              <a:rPr lang="en-US" dirty="0"/>
              <a:t>)</a:t>
            </a:r>
          </a:p>
          <a:p>
            <a:r>
              <a:rPr lang="en-US" dirty="0"/>
              <a:t>handle close callbacks</a:t>
            </a:r>
          </a:p>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17</a:t>
            </a:fld>
            <a:endParaRPr lang="en-US"/>
          </a:p>
        </p:txBody>
      </p:sp>
    </p:spTree>
    <p:extLst>
      <p:ext uri="{BB962C8B-B14F-4D97-AF65-F5344CB8AC3E}">
        <p14:creationId xmlns:p14="http://schemas.microsoft.com/office/powerpoint/2010/main" val="3842747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Where's </a:t>
            </a:r>
            <a:r>
              <a:rPr lang="en-US" dirty="0" err="1"/>
              <a:t>process.nextTick</a:t>
            </a:r>
            <a:r>
              <a:rPr lang="en-US" dirty="0"/>
              <a:t>()? Basically after each of the above steps</a:t>
            </a:r>
          </a:p>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18</a:t>
            </a:fld>
            <a:endParaRPr lang="en-US"/>
          </a:p>
        </p:txBody>
      </p:sp>
    </p:spTree>
    <p:extLst>
      <p:ext uri="{BB962C8B-B14F-4D97-AF65-F5344CB8AC3E}">
        <p14:creationId xmlns:p14="http://schemas.microsoft.com/office/powerpoint/2010/main" val="3682162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19</a:t>
            </a:fld>
            <a:endParaRPr lang="en-US"/>
          </a:p>
        </p:txBody>
      </p:sp>
    </p:spTree>
    <p:extLst>
      <p:ext uri="{BB962C8B-B14F-4D97-AF65-F5344CB8AC3E}">
        <p14:creationId xmlns:p14="http://schemas.microsoft.com/office/powerpoint/2010/main" val="1525927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267C37-924A-4F8E-82E0-C3470BACC8B3}" type="slidenum">
              <a:rPr lang="en-US" smtClean="0"/>
              <a:pPr/>
              <a:t>22</a:t>
            </a:fld>
            <a:endParaRPr lang="en-US"/>
          </a:p>
        </p:txBody>
      </p:sp>
    </p:spTree>
    <p:extLst>
      <p:ext uri="{BB962C8B-B14F-4D97-AF65-F5344CB8AC3E}">
        <p14:creationId xmlns:p14="http://schemas.microsoft.com/office/powerpoint/2010/main" val="1505641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a:t>CLICK TO ADD TITLE</a:t>
            </a:r>
          </a:p>
        </p:txBody>
      </p:sp>
    </p:spTree>
    <p:extLst>
      <p:ext uri="{BB962C8B-B14F-4D97-AF65-F5344CB8AC3E}">
        <p14:creationId xmlns:p14="http://schemas.microsoft.com/office/powerpoint/2010/main" val="265521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ullet List with Graphic">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5029200" y="910939"/>
            <a:ext cx="4114800" cy="5577840"/>
          </a:xfrm>
          <a:prstGeom prst="rect">
            <a:avLst/>
          </a:prstGeom>
        </p:spPr>
        <p:txBody>
          <a:bodyPr vert="horz" anchor="ctr"/>
          <a:lstStyle>
            <a:lvl1pPr marL="0" indent="0" algn="ctr">
              <a:buNone/>
              <a:defRPr/>
            </a:lvl1pPr>
          </a:lstStyle>
          <a:p>
            <a:r>
              <a:rPr lang="en-US"/>
              <a:t> </a:t>
            </a:r>
          </a:p>
        </p:txBody>
      </p:sp>
      <p:sp>
        <p:nvSpPr>
          <p:cNvPr id="3" name="Text Placeholder 2"/>
          <p:cNvSpPr>
            <a:spLocks noGrp="1"/>
          </p:cNvSpPr>
          <p:nvPr>
            <p:ph idx="1" hasCustomPrompt="1"/>
          </p:nvPr>
        </p:nvSpPr>
        <p:spPr>
          <a:xfrm>
            <a:off x="360363" y="1439863"/>
            <a:ext cx="4343400" cy="4572000"/>
          </a:xfrm>
          <a:prstGeom prst="rect">
            <a:avLst/>
          </a:prstGeom>
        </p:spPr>
        <p:txBody>
          <a:bodyPr vert="horz" lIns="91440" tIns="45720" rIns="91440" bIns="45720"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200" baseline="0"/>
            </a:lvl1pPr>
            <a:lvl2pPr>
              <a:defRPr sz="1200"/>
            </a:lvl2pPr>
            <a:lvl3pPr>
              <a:defRPr sz="1200"/>
            </a:lvl3pPr>
            <a:lvl4pPr>
              <a:defRPr sz="1200"/>
            </a:lvl4pPr>
            <a:lvl5pPr>
              <a:defRPr sz="1200"/>
            </a:lvl5pPr>
          </a:lstStyle>
          <a:p>
            <a:pPr lvl="0"/>
            <a:r>
              <a:rPr lang="en-US"/>
              <a:t>Click to add bulleted list</a:t>
            </a:r>
          </a:p>
          <a:p>
            <a:pPr lvl="0"/>
            <a:r>
              <a:rPr lang="en-US"/>
              <a:t>Click to add bulleted list</a:t>
            </a:r>
          </a:p>
          <a:p>
            <a:pPr lvl="0"/>
            <a:r>
              <a:rPr lang="en-US"/>
              <a:t>Click to add bulleted list</a:t>
            </a:r>
          </a:p>
          <a:p>
            <a:pPr lvl="0"/>
            <a:r>
              <a:rPr lang="en-US"/>
              <a:t>Click to add bulleted list</a:t>
            </a:r>
          </a:p>
        </p:txBody>
      </p:sp>
      <p:sp>
        <p:nvSpPr>
          <p:cNvPr id="6"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a:t>CLICK TO ADD TITLE</a:t>
            </a:r>
          </a:p>
        </p:txBody>
      </p:sp>
    </p:spTree>
    <p:extLst>
      <p:ext uri="{BB962C8B-B14F-4D97-AF65-F5344CB8AC3E}">
        <p14:creationId xmlns:p14="http://schemas.microsoft.com/office/powerpoint/2010/main" val="991099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0" y="0"/>
            <a:ext cx="9144000" cy="6858000"/>
          </a:xfrm>
          <a:prstGeom prst="rect">
            <a:avLst/>
          </a:prstGeom>
        </p:spPr>
        <p:txBody>
          <a:bodyPr vert="horz" lIns="68580" tIns="34290" rIns="68580" bIns="34290" anchor="ctr"/>
          <a:lstStyle>
            <a:lvl1pPr marL="0" indent="0" algn="ctr">
              <a:buNone/>
              <a:defRPr/>
            </a:lvl1pPr>
          </a:lstStyle>
          <a:p>
            <a:r>
              <a:rPr lang="en-US"/>
              <a:t>Background Image</a:t>
            </a:r>
          </a:p>
        </p:txBody>
      </p:sp>
      <p:sp>
        <p:nvSpPr>
          <p:cNvPr id="3" name="Text Placeholder 4"/>
          <p:cNvSpPr>
            <a:spLocks noGrp="1"/>
          </p:cNvSpPr>
          <p:nvPr>
            <p:ph type="body" sz="quarter" idx="15" hasCustomPrompt="1"/>
          </p:nvPr>
        </p:nvSpPr>
        <p:spPr>
          <a:xfrm>
            <a:off x="631825" y="2075578"/>
            <a:ext cx="6910388" cy="595035"/>
          </a:xfrm>
          <a:prstGeom prst="rect">
            <a:avLst/>
          </a:prstGeom>
        </p:spPr>
        <p:txBody>
          <a:bodyPr lIns="68580" tIns="34290" rIns="68580" bIns="34290">
            <a:spAutoFit/>
          </a:bodyPr>
          <a:lstStyle>
            <a:lvl1pPr marL="0" indent="0">
              <a:lnSpc>
                <a:spcPct val="80000"/>
              </a:lnSpc>
              <a:spcBef>
                <a:spcPts val="0"/>
              </a:spcBef>
              <a:buNone/>
              <a:defRPr sz="4100"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a:t>CLICK TO ADD TITLE</a:t>
            </a:r>
          </a:p>
        </p:txBody>
      </p:sp>
      <p:sp>
        <p:nvSpPr>
          <p:cNvPr id="4" name="Text Placeholder 7"/>
          <p:cNvSpPr>
            <a:spLocks noGrp="1"/>
          </p:cNvSpPr>
          <p:nvPr>
            <p:ph type="body" sz="quarter" idx="16" hasCustomPrompt="1"/>
          </p:nvPr>
        </p:nvSpPr>
        <p:spPr>
          <a:xfrm>
            <a:off x="660401" y="4453469"/>
            <a:ext cx="6488113" cy="284693"/>
          </a:xfrm>
          <a:prstGeom prst="rect">
            <a:avLst/>
          </a:prstGeom>
        </p:spPr>
        <p:txBody>
          <a:bodyPr lIns="68580" tIns="34290" rIns="68580" bIns="34290">
            <a:spAutoFit/>
          </a:bodyPr>
          <a:lstStyle>
            <a:lvl1pPr marL="0" indent="0">
              <a:lnSpc>
                <a:spcPct val="100000"/>
              </a:lnSpc>
              <a:spcBef>
                <a:spcPts val="0"/>
              </a:spcBef>
              <a:buFontTx/>
              <a:buNone/>
              <a:defRPr sz="1400">
                <a:solidFill>
                  <a:schemeClr val="bg1"/>
                </a:solidFill>
                <a:latin typeface="Arial Black"/>
                <a:cs typeface="Arial Black"/>
              </a:defRPr>
            </a:lvl1pPr>
          </a:lstStyle>
          <a:p>
            <a:pPr lvl="0"/>
            <a:r>
              <a:rPr lang="en-US"/>
              <a:t>CLICK TO ADD SUBTITLE</a:t>
            </a:r>
          </a:p>
        </p:txBody>
      </p:sp>
      <p:sp>
        <p:nvSpPr>
          <p:cNvPr id="5" name="Text Placeholder 11"/>
          <p:cNvSpPr>
            <a:spLocks noGrp="1"/>
          </p:cNvSpPr>
          <p:nvPr>
            <p:ph type="body" sz="quarter" idx="17" hasCustomPrompt="1"/>
          </p:nvPr>
        </p:nvSpPr>
        <p:spPr>
          <a:xfrm>
            <a:off x="660399" y="5459486"/>
            <a:ext cx="3649662" cy="373063"/>
          </a:xfrm>
          <a:prstGeom prst="rect">
            <a:avLst/>
          </a:prstGeom>
        </p:spPr>
        <p:txBody>
          <a:bodyPr lIns="68580" tIns="34290" rIns="68580" bIns="34290">
            <a:normAutofit/>
          </a:bodyPr>
          <a:lstStyle>
            <a:lvl1pPr marL="0" indent="0">
              <a:buNone/>
              <a:defRPr sz="1400" baseline="0">
                <a:solidFill>
                  <a:schemeClr val="accent2"/>
                </a:solidFill>
              </a:defRPr>
            </a:lvl1pPr>
          </a:lstStyle>
          <a:p>
            <a:pPr lvl="0"/>
            <a:r>
              <a:rPr lang="en-US"/>
              <a:t>MONTH DATE, YEAR</a:t>
            </a:r>
          </a:p>
        </p:txBody>
      </p:sp>
      <p:sp>
        <p:nvSpPr>
          <p:cNvPr id="12" name="Picture Placeholder 9"/>
          <p:cNvSpPr>
            <a:spLocks noGrp="1"/>
          </p:cNvSpPr>
          <p:nvPr>
            <p:ph type="pic" sz="quarter" idx="19" hasCustomPrompt="1"/>
          </p:nvPr>
        </p:nvSpPr>
        <p:spPr>
          <a:xfrm>
            <a:off x="609600" y="671513"/>
            <a:ext cx="1371600" cy="762000"/>
          </a:xfrm>
          <a:prstGeom prst="rect">
            <a:avLst/>
          </a:prstGeom>
        </p:spPr>
        <p:txBody>
          <a:bodyPr vert="horz"/>
          <a:lstStyle>
            <a:lvl1pPr marL="0" indent="0">
              <a:buNone/>
              <a:defRPr/>
            </a:lvl1pPr>
          </a:lstStyle>
          <a:p>
            <a:r>
              <a:rPr lang="en-US"/>
              <a:t>Logo</a:t>
            </a:r>
          </a:p>
        </p:txBody>
      </p:sp>
    </p:spTree>
    <p:extLst>
      <p:ext uri="{BB962C8B-B14F-4D97-AF65-F5344CB8AC3E}">
        <p14:creationId xmlns:p14="http://schemas.microsoft.com/office/powerpoint/2010/main" val="4223101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352473" y="1223705"/>
            <a:ext cx="8337502" cy="4525963"/>
          </a:xfrm>
          <a:prstGeom prst="rect">
            <a:avLst/>
          </a:prstGeom>
        </p:spPr>
        <p:txBody>
          <a:bodyPr vert="horz" lIns="68580" tIns="34290" rIns="68580" bIns="34290" rtlCol="0">
            <a:normAutofit/>
          </a:bodyPr>
          <a:lstStyle>
            <a:lvl1pPr marL="0" indent="0">
              <a:lnSpc>
                <a:spcPct val="120000"/>
              </a:lnSpc>
              <a:spcBef>
                <a:spcPts val="0"/>
              </a:spcBef>
              <a:buNone/>
              <a:defRPr sz="1400"/>
            </a:lvl1pPr>
            <a:lvl2pPr>
              <a:defRPr sz="1200"/>
            </a:lvl2pPr>
            <a:lvl3pPr>
              <a:defRPr sz="1100"/>
            </a:lvl3pPr>
          </a:lstStyle>
          <a:p>
            <a:pPr lvl="0"/>
            <a:r>
              <a:rPr lang="en-US">
                <a:solidFill>
                  <a:srgbClr val="444444"/>
                </a:solidFill>
              </a:rPr>
              <a:t>Click to add text - Lorem </a:t>
            </a:r>
            <a:r>
              <a:rPr lang="en-US" err="1">
                <a:solidFill>
                  <a:srgbClr val="444444"/>
                </a:solidFill>
              </a:rPr>
              <a:t>ipsum</a:t>
            </a:r>
            <a:r>
              <a:rPr lang="en-US">
                <a:solidFill>
                  <a:srgbClr val="444444"/>
                </a:solidFill>
              </a:rPr>
              <a:t> dolor sit </a:t>
            </a:r>
            <a:r>
              <a:rPr lang="en-US" err="1">
                <a:solidFill>
                  <a:srgbClr val="444444"/>
                </a:solidFill>
              </a:rPr>
              <a:t>amet</a:t>
            </a:r>
            <a:r>
              <a:rPr lang="en-US">
                <a:solidFill>
                  <a:srgbClr val="444444"/>
                </a:solidFill>
              </a:rPr>
              <a:t>, </a:t>
            </a:r>
            <a:r>
              <a:rPr lang="en-US" err="1">
                <a:solidFill>
                  <a:srgbClr val="444444"/>
                </a:solidFill>
              </a:rPr>
              <a:t>consectetur</a:t>
            </a:r>
            <a:r>
              <a:rPr lang="en-US">
                <a:solidFill>
                  <a:srgbClr val="444444"/>
                </a:solidFill>
              </a:rPr>
              <a:t> adipiscing </a:t>
            </a:r>
            <a:r>
              <a:rPr lang="en-US" err="1">
                <a:solidFill>
                  <a:srgbClr val="444444"/>
                </a:solidFill>
              </a:rPr>
              <a:t>elit</a:t>
            </a:r>
            <a:r>
              <a:rPr lang="en-US">
                <a:solidFill>
                  <a:srgbClr val="444444"/>
                </a:solidFill>
              </a:rPr>
              <a:t>. </a:t>
            </a:r>
            <a:r>
              <a:rPr lang="en-US" err="1">
                <a:solidFill>
                  <a:srgbClr val="444444"/>
                </a:solidFill>
              </a:rPr>
              <a:t>Ut</a:t>
            </a:r>
            <a:r>
              <a:rPr lang="en-US">
                <a:solidFill>
                  <a:srgbClr val="444444"/>
                </a:solidFill>
              </a:rPr>
              <a:t> vitae </a:t>
            </a:r>
            <a:r>
              <a:rPr lang="en-US" err="1">
                <a:solidFill>
                  <a:srgbClr val="444444"/>
                </a:solidFill>
              </a:rPr>
              <a:t>laoreet</a:t>
            </a:r>
            <a:r>
              <a:rPr lang="en-US">
                <a:solidFill>
                  <a:srgbClr val="444444"/>
                </a:solidFill>
              </a:rPr>
              <a:t> </a:t>
            </a:r>
            <a:r>
              <a:rPr lang="en-US" err="1">
                <a:solidFill>
                  <a:srgbClr val="444444"/>
                </a:solidFill>
              </a:rPr>
              <a:t>mauris</a:t>
            </a:r>
            <a:r>
              <a:rPr lang="en-US">
                <a:solidFill>
                  <a:srgbClr val="444444"/>
                </a:solidFill>
              </a:rPr>
              <a:t>. </a:t>
            </a:r>
            <a:r>
              <a:rPr lang="en-US" err="1">
                <a:solidFill>
                  <a:srgbClr val="444444"/>
                </a:solidFill>
              </a:rPr>
              <a:t>Sed</a:t>
            </a:r>
            <a:r>
              <a:rPr lang="en-US">
                <a:solidFill>
                  <a:srgbClr val="444444"/>
                </a:solidFill>
              </a:rPr>
              <a:t> </a:t>
            </a:r>
            <a:r>
              <a:rPr lang="en-US" err="1">
                <a:solidFill>
                  <a:srgbClr val="444444"/>
                </a:solidFill>
              </a:rPr>
              <a:t>eleifend</a:t>
            </a:r>
            <a:r>
              <a:rPr lang="en-US">
                <a:solidFill>
                  <a:srgbClr val="444444"/>
                </a:solidFill>
              </a:rPr>
              <a:t> </a:t>
            </a:r>
            <a:r>
              <a:rPr lang="en-US" err="1">
                <a:solidFill>
                  <a:srgbClr val="444444"/>
                </a:solidFill>
              </a:rPr>
              <a:t>lorem</a:t>
            </a:r>
            <a:r>
              <a:rPr lang="en-US">
                <a:solidFill>
                  <a:srgbClr val="444444"/>
                </a:solidFill>
              </a:rPr>
              <a:t> a </a:t>
            </a:r>
            <a:r>
              <a:rPr lang="en-US" err="1">
                <a:solidFill>
                  <a:srgbClr val="444444"/>
                </a:solidFill>
              </a:rPr>
              <a:t>purus</a:t>
            </a:r>
            <a:r>
              <a:rPr lang="en-US">
                <a:solidFill>
                  <a:srgbClr val="444444"/>
                </a:solidFill>
              </a:rPr>
              <a:t> </a:t>
            </a:r>
            <a:r>
              <a:rPr lang="en-US" err="1">
                <a:solidFill>
                  <a:srgbClr val="444444"/>
                </a:solidFill>
              </a:rPr>
              <a:t>tincidunt</a:t>
            </a:r>
            <a:r>
              <a:rPr lang="en-US">
                <a:solidFill>
                  <a:srgbClr val="444444"/>
                </a:solidFill>
              </a:rPr>
              <a:t>, a </a:t>
            </a:r>
            <a:r>
              <a:rPr lang="en-US" err="1">
                <a:solidFill>
                  <a:srgbClr val="444444"/>
                </a:solidFill>
              </a:rPr>
              <a:t>malesuada</a:t>
            </a:r>
            <a:r>
              <a:rPr lang="en-US">
                <a:solidFill>
                  <a:srgbClr val="444444"/>
                </a:solidFill>
              </a:rPr>
              <a:t> </a:t>
            </a:r>
            <a:r>
              <a:rPr lang="en-US" err="1">
                <a:solidFill>
                  <a:srgbClr val="444444"/>
                </a:solidFill>
              </a:rPr>
              <a:t>mauris</a:t>
            </a:r>
            <a:r>
              <a:rPr lang="en-US">
                <a:solidFill>
                  <a:srgbClr val="444444"/>
                </a:solidFill>
              </a:rPr>
              <a:t> </a:t>
            </a:r>
            <a:r>
              <a:rPr lang="en-US" err="1">
                <a:solidFill>
                  <a:srgbClr val="444444"/>
                </a:solidFill>
              </a:rPr>
              <a:t>bibendum</a:t>
            </a:r>
            <a:r>
              <a:rPr lang="en-US">
                <a:solidFill>
                  <a:srgbClr val="444444"/>
                </a:solidFill>
              </a:rPr>
              <a:t>. </a:t>
            </a:r>
            <a:r>
              <a:rPr lang="en-US" err="1">
                <a:solidFill>
                  <a:srgbClr val="444444"/>
                </a:solidFill>
              </a:rPr>
              <a:t>Praesent</a:t>
            </a:r>
            <a:r>
              <a:rPr lang="en-US">
                <a:solidFill>
                  <a:srgbClr val="444444"/>
                </a:solidFill>
              </a:rPr>
              <a:t> </a:t>
            </a:r>
            <a:r>
              <a:rPr lang="en-US" err="1">
                <a:solidFill>
                  <a:srgbClr val="444444"/>
                </a:solidFill>
              </a:rPr>
              <a:t>bibendum</a:t>
            </a:r>
            <a:r>
              <a:rPr lang="en-US">
                <a:solidFill>
                  <a:srgbClr val="444444"/>
                </a:solidFill>
              </a:rPr>
              <a:t> </a:t>
            </a:r>
            <a:r>
              <a:rPr lang="en-US" err="1">
                <a:solidFill>
                  <a:srgbClr val="444444"/>
                </a:solidFill>
              </a:rPr>
              <a:t>justo</a:t>
            </a:r>
            <a:r>
              <a:rPr lang="en-US">
                <a:solidFill>
                  <a:srgbClr val="444444"/>
                </a:solidFill>
              </a:rPr>
              <a:t> </a:t>
            </a:r>
            <a:r>
              <a:rPr lang="en-US" err="1">
                <a:solidFill>
                  <a:srgbClr val="444444"/>
                </a:solidFill>
              </a:rPr>
              <a:t>nec</a:t>
            </a:r>
            <a:r>
              <a:rPr lang="en-US">
                <a:solidFill>
                  <a:srgbClr val="444444"/>
                </a:solidFill>
              </a:rPr>
              <a:t> </a:t>
            </a:r>
            <a:r>
              <a:rPr lang="en-US" err="1">
                <a:solidFill>
                  <a:srgbClr val="444444"/>
                </a:solidFill>
              </a:rPr>
              <a:t>metus</a:t>
            </a:r>
            <a:r>
              <a:rPr lang="en-US">
                <a:solidFill>
                  <a:srgbClr val="444444"/>
                </a:solidFill>
              </a:rPr>
              <a:t> </a:t>
            </a:r>
            <a:r>
              <a:rPr lang="en-US" err="1">
                <a:solidFill>
                  <a:srgbClr val="444444"/>
                </a:solidFill>
              </a:rPr>
              <a:t>auctor</a:t>
            </a:r>
            <a:r>
              <a:rPr lang="en-US">
                <a:solidFill>
                  <a:srgbClr val="444444"/>
                </a:solidFill>
              </a:rPr>
              <a:t> </a:t>
            </a:r>
            <a:r>
              <a:rPr lang="en-US" err="1">
                <a:solidFill>
                  <a:srgbClr val="444444"/>
                </a:solidFill>
              </a:rPr>
              <a:t>volutpat</a:t>
            </a:r>
            <a:r>
              <a:rPr lang="en-US">
                <a:solidFill>
                  <a:srgbClr val="444444"/>
                </a:solidFill>
              </a:rPr>
              <a:t>. </a:t>
            </a:r>
            <a:r>
              <a:rPr lang="en-US" err="1">
                <a:solidFill>
                  <a:srgbClr val="444444"/>
                </a:solidFill>
              </a:rPr>
              <a:t>Morbi</a:t>
            </a:r>
            <a:r>
              <a:rPr lang="en-US">
                <a:solidFill>
                  <a:srgbClr val="444444"/>
                </a:solidFill>
              </a:rPr>
              <a:t> </a:t>
            </a:r>
            <a:r>
              <a:rPr lang="en-US" err="1">
                <a:solidFill>
                  <a:srgbClr val="444444"/>
                </a:solidFill>
              </a:rPr>
              <a:t>malesuada</a:t>
            </a:r>
            <a:r>
              <a:rPr lang="en-US">
                <a:solidFill>
                  <a:srgbClr val="444444"/>
                </a:solidFill>
              </a:rPr>
              <a:t> </a:t>
            </a:r>
            <a:r>
              <a:rPr lang="en-US" err="1">
                <a:solidFill>
                  <a:srgbClr val="444444"/>
                </a:solidFill>
              </a:rPr>
              <a:t>mattis</a:t>
            </a:r>
            <a:r>
              <a:rPr lang="en-US">
                <a:solidFill>
                  <a:srgbClr val="444444"/>
                </a:solidFill>
              </a:rPr>
              <a:t> </a:t>
            </a:r>
            <a:r>
              <a:rPr lang="en-US" err="1">
                <a:solidFill>
                  <a:srgbClr val="444444"/>
                </a:solidFill>
              </a:rPr>
              <a:t>eros</a:t>
            </a:r>
            <a:r>
              <a:rPr lang="en-US">
                <a:solidFill>
                  <a:srgbClr val="444444"/>
                </a:solidFill>
              </a:rPr>
              <a:t>, </a:t>
            </a:r>
            <a:r>
              <a:rPr lang="en-US" err="1">
                <a:solidFill>
                  <a:srgbClr val="444444"/>
                </a:solidFill>
              </a:rPr>
              <a:t>adipiscing</a:t>
            </a:r>
            <a:r>
              <a:rPr lang="en-US">
                <a:solidFill>
                  <a:srgbClr val="444444"/>
                </a:solidFill>
              </a:rPr>
              <a:t> </a:t>
            </a:r>
            <a:r>
              <a:rPr lang="en-US" err="1">
                <a:solidFill>
                  <a:srgbClr val="444444"/>
                </a:solidFill>
              </a:rPr>
              <a:t>tempor</a:t>
            </a:r>
            <a:r>
              <a:rPr lang="en-US">
                <a:solidFill>
                  <a:srgbClr val="444444"/>
                </a:solidFill>
              </a:rPr>
              <a:t> </a:t>
            </a:r>
            <a:r>
              <a:rPr lang="en-US" err="1">
                <a:solidFill>
                  <a:srgbClr val="444444"/>
                </a:solidFill>
              </a:rPr>
              <a:t>lorem</a:t>
            </a:r>
            <a:r>
              <a:rPr lang="en-US">
                <a:solidFill>
                  <a:srgbClr val="444444"/>
                </a:solidFill>
              </a:rPr>
              <a:t> </a:t>
            </a:r>
            <a:r>
              <a:rPr lang="en-US" err="1">
                <a:solidFill>
                  <a:srgbClr val="444444"/>
                </a:solidFill>
              </a:rPr>
              <a:t>varius</a:t>
            </a:r>
            <a:r>
              <a:rPr lang="en-US">
                <a:solidFill>
                  <a:srgbClr val="444444"/>
                </a:solidFill>
              </a:rPr>
              <a:t> </a:t>
            </a:r>
            <a:r>
              <a:rPr lang="en-US" err="1">
                <a:solidFill>
                  <a:srgbClr val="444444"/>
                </a:solidFill>
              </a:rPr>
              <a:t>eget</a:t>
            </a:r>
            <a:r>
              <a:rPr lang="en-US">
                <a:solidFill>
                  <a:srgbClr val="444444"/>
                </a:solidFill>
              </a:rPr>
              <a:t>…</a:t>
            </a:r>
            <a:endParaRPr lang="en-US"/>
          </a:p>
        </p:txBody>
      </p:sp>
      <p:sp>
        <p:nvSpPr>
          <p:cNvPr id="4"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a:t>CLICK TO ADD TITLE</a:t>
            </a:r>
          </a:p>
        </p:txBody>
      </p:sp>
    </p:spTree>
    <p:extLst>
      <p:ext uri="{BB962C8B-B14F-4D97-AF65-F5344CB8AC3E}">
        <p14:creationId xmlns:p14="http://schemas.microsoft.com/office/powerpoint/2010/main" val="3908217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52473" y="1439863"/>
            <a:ext cx="8332740" cy="4222751"/>
          </a:xfrm>
          <a:prstGeom prst="rect">
            <a:avLst/>
          </a:prstGeom>
        </p:spPr>
        <p:txBody>
          <a:bodyPr lIns="68580" tIns="34290" rIns="68580" bIns="34290">
            <a:noAutofit/>
          </a:bodyPr>
          <a:lstStyle>
            <a:lvl1pPr marL="342900" indent="-342900">
              <a:lnSpc>
                <a:spcPts val="1800"/>
              </a:lnSpc>
              <a:spcBef>
                <a:spcPts val="0"/>
              </a:spcBef>
              <a:spcAft>
                <a:spcPts val="1800"/>
              </a:spcAft>
              <a:buSzPct val="140000"/>
              <a:buFont typeface="+mj-lt"/>
              <a:buAutoNum type="arabicPeriod"/>
              <a:defRPr sz="1500" baseline="0"/>
            </a:lvl1pPr>
            <a:lvl2pPr>
              <a:defRPr sz="1400"/>
            </a:lvl2pPr>
            <a:lvl3pPr>
              <a:defRPr sz="1200"/>
            </a:lvl3pPr>
            <a:lvl4pPr>
              <a:defRPr sz="1000"/>
            </a:lvl4pPr>
            <a:lvl5pPr>
              <a:defRPr sz="800"/>
            </a:lvl5pPr>
            <a:lvl6pPr>
              <a:defRPr sz="1500"/>
            </a:lvl6pPr>
            <a:lvl7pPr>
              <a:defRPr sz="1500"/>
            </a:lvl7pPr>
            <a:lvl8pPr>
              <a:defRPr sz="1500"/>
            </a:lvl8pPr>
            <a:lvl9pPr>
              <a:defRPr sz="1500"/>
            </a:lvl9pPr>
          </a:lstStyle>
          <a:p>
            <a:pPr lvl="0"/>
            <a:r>
              <a:rPr lang="en-US"/>
              <a:t>Click to add numbered list</a:t>
            </a:r>
          </a:p>
          <a:p>
            <a:pPr lvl="0"/>
            <a:r>
              <a:rPr lang="en-US"/>
              <a:t>Click to add numbered list</a:t>
            </a:r>
          </a:p>
          <a:p>
            <a:pPr lvl="0"/>
            <a:r>
              <a:rPr lang="en-US"/>
              <a:t>Click to add numbered list</a:t>
            </a:r>
          </a:p>
          <a:p>
            <a:pPr lvl="0"/>
            <a:r>
              <a:rPr lang="en-US"/>
              <a:t>Click to add numbered list</a:t>
            </a:r>
          </a:p>
        </p:txBody>
      </p:sp>
      <p:sp>
        <p:nvSpPr>
          <p:cNvPr id="4"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a:t>CLICK TO ADD TITLE</a:t>
            </a:r>
          </a:p>
        </p:txBody>
      </p:sp>
    </p:spTree>
    <p:extLst>
      <p:ext uri="{BB962C8B-B14F-4D97-AF65-F5344CB8AC3E}">
        <p14:creationId xmlns:p14="http://schemas.microsoft.com/office/powerpoint/2010/main" val="1055330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439864"/>
            <a:ext cx="8329612" cy="4525963"/>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baseline="0"/>
            </a:lvl1pPr>
            <a:lvl2pPr marL="557213" indent="-214313">
              <a:lnSpc>
                <a:spcPct val="120000"/>
              </a:lnSpc>
              <a:buSzPct val="100000"/>
              <a:buFont typeface="Arial"/>
              <a:buChar char="•"/>
              <a:defRPr sz="1200" baseline="0"/>
            </a:lvl2pPr>
            <a:lvl3pPr>
              <a:lnSpc>
                <a:spcPct val="120000"/>
              </a:lnSpc>
              <a:defRPr sz="1100" baseline="0"/>
            </a:lvl3pPr>
            <a:lvl4pPr>
              <a:defRPr sz="1200"/>
            </a:lvl4pPr>
            <a:lvl5pPr>
              <a:defRPr sz="1200"/>
            </a:lvl5pPr>
          </a:lstStyle>
          <a:p>
            <a:pPr lvl="0"/>
            <a:r>
              <a:rPr lang="en-US"/>
              <a:t>Click to add bulleted list</a:t>
            </a:r>
          </a:p>
          <a:p>
            <a:pPr lvl="1"/>
            <a:r>
              <a:rPr lang="en-US"/>
              <a:t>Second Level Bullet</a:t>
            </a:r>
          </a:p>
          <a:p>
            <a:pPr lvl="2"/>
            <a:r>
              <a:rPr lang="en-US"/>
              <a:t>Third Level Bullet</a:t>
            </a:r>
            <a:br>
              <a:rPr lang="en-US"/>
            </a:br>
            <a:endParaRPr lang="en-US"/>
          </a:p>
          <a:p>
            <a:pPr lvl="0"/>
            <a:r>
              <a:rPr lang="en-US"/>
              <a:t>Click to add bulleted list</a:t>
            </a:r>
          </a:p>
          <a:p>
            <a:pPr lvl="0"/>
            <a:r>
              <a:rPr lang="en-US"/>
              <a:t>Click to add bulleted list</a:t>
            </a:r>
          </a:p>
          <a:p>
            <a:pPr lvl="0"/>
            <a:r>
              <a:rPr lang="en-US"/>
              <a:t>Click to add bulleted list</a:t>
            </a:r>
          </a:p>
          <a:p>
            <a:pPr lvl="0"/>
            <a:endParaRPr lang="en-US"/>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a:p>
        </p:txBody>
      </p:sp>
      <p:sp>
        <p:nvSpPr>
          <p:cNvPr id="4"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a:t>CLICK TO ADD TITLE</a:t>
            </a:r>
          </a:p>
        </p:txBody>
      </p:sp>
    </p:spTree>
    <p:extLst>
      <p:ext uri="{BB962C8B-B14F-4D97-AF65-F5344CB8AC3E}">
        <p14:creationId xmlns:p14="http://schemas.microsoft.com/office/powerpoint/2010/main" val="3511740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4568266" y="939030"/>
            <a:ext cx="4575735" cy="5541819"/>
          </a:xfrm>
          <a:prstGeom prst="rect">
            <a:avLst/>
          </a:prstGeom>
        </p:spPr>
        <p:txBody>
          <a:bodyPr vert="horz" anchor="ctr"/>
          <a:lstStyle>
            <a:lvl1pPr marL="0" indent="0" algn="ctr">
              <a:buNone/>
              <a:defRPr/>
            </a:lvl1pPr>
          </a:lstStyle>
          <a:p>
            <a:r>
              <a:rPr lang="en-US"/>
              <a:t> </a:t>
            </a:r>
          </a:p>
        </p:txBody>
      </p:sp>
      <p:sp>
        <p:nvSpPr>
          <p:cNvPr id="3" name="Text Placeholder 2"/>
          <p:cNvSpPr>
            <a:spLocks noGrp="1"/>
          </p:cNvSpPr>
          <p:nvPr>
            <p:ph idx="1" hasCustomPrompt="1"/>
          </p:nvPr>
        </p:nvSpPr>
        <p:spPr>
          <a:xfrm>
            <a:off x="360364" y="1439864"/>
            <a:ext cx="3810584" cy="4525963"/>
          </a:xfrm>
          <a:prstGeom prst="rect">
            <a:avLst/>
          </a:prstGeom>
        </p:spPr>
        <p:txBody>
          <a:bodyPr vert="horz" lIns="68580" tIns="34290" rIns="68580" bIns="34290" rtlCol="0">
            <a:normAutofit/>
          </a:bodyPr>
          <a:lstStyle>
            <a:lvl1pPr marL="130302" marR="0" indent="-130302" algn="l" defTabSz="342900" rtl="0" eaLnBrk="1" fontAlgn="auto" latinLnBrk="0" hangingPunct="1">
              <a:lnSpc>
                <a:spcPts val="1650"/>
              </a:lnSpc>
              <a:spcBef>
                <a:spcPts val="0"/>
              </a:spcBef>
              <a:spcAft>
                <a:spcPts val="750"/>
              </a:spcAft>
              <a:buClr>
                <a:schemeClr val="accent2"/>
              </a:buClr>
              <a:buSzTx/>
              <a:buFont typeface="Arial"/>
              <a:buChar char="•"/>
              <a:tabLst/>
              <a:defRPr sz="1200" baseline="0"/>
            </a:lvl1pPr>
            <a:lvl2pPr>
              <a:defRPr sz="1200"/>
            </a:lvl2pPr>
            <a:lvl3pPr>
              <a:defRPr sz="1200"/>
            </a:lvl3pPr>
            <a:lvl4pPr>
              <a:defRPr sz="1200"/>
            </a:lvl4pPr>
            <a:lvl5pPr>
              <a:defRPr sz="1200"/>
            </a:lvl5pPr>
          </a:lstStyle>
          <a:p>
            <a:pPr lvl="0"/>
            <a:r>
              <a:rPr lang="en-US"/>
              <a:t>Click to add bulleted list</a:t>
            </a:r>
          </a:p>
          <a:p>
            <a:pPr lvl="0"/>
            <a:r>
              <a:rPr lang="en-US"/>
              <a:t>Click to add bulleted list</a:t>
            </a:r>
          </a:p>
          <a:p>
            <a:pPr lvl="0"/>
            <a:r>
              <a:rPr lang="en-US"/>
              <a:t>Click to add bulleted list</a:t>
            </a:r>
          </a:p>
          <a:p>
            <a:pPr lvl="0"/>
            <a:endParaRPr lang="en-US"/>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a:p>
        </p:txBody>
      </p:sp>
      <p:sp>
        <p:nvSpPr>
          <p:cNvPr id="6" name="Text Placeholder 6"/>
          <p:cNvSpPr>
            <a:spLocks noGrp="1"/>
          </p:cNvSpPr>
          <p:nvPr>
            <p:ph type="body" sz="quarter" idx="10"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a:t>CLICK TO ADD TITLE</a:t>
            </a:r>
          </a:p>
        </p:txBody>
      </p:sp>
    </p:spTree>
    <p:extLst>
      <p:ext uri="{BB962C8B-B14F-4D97-AF65-F5344CB8AC3E}">
        <p14:creationId xmlns:p14="http://schemas.microsoft.com/office/powerpoint/2010/main" val="3496175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360363" y="1776415"/>
            <a:ext cx="8329612" cy="4525963"/>
          </a:xfrm>
          <a:prstGeom prst="rect">
            <a:avLst/>
          </a:prstGeom>
        </p:spPr>
        <p:txBody>
          <a:bodyPr vert="horz" lIns="68580" tIns="34290" rIns="68580" bIns="34290" rtlCol="0">
            <a:normAutofit/>
          </a:bodyPr>
          <a:lstStyle>
            <a:lvl1pPr marL="130302" marR="0" indent="-130302" algn="l" defTabSz="342900" rtl="0" eaLnBrk="1" fontAlgn="auto" latinLnBrk="0" hangingPunct="1">
              <a:lnSpc>
                <a:spcPts val="1650"/>
              </a:lnSpc>
              <a:spcBef>
                <a:spcPts val="0"/>
              </a:spcBef>
              <a:spcAft>
                <a:spcPts val="750"/>
              </a:spcAft>
              <a:buClr>
                <a:schemeClr val="accent2"/>
              </a:buClr>
              <a:buSzTx/>
              <a:buFont typeface="Arial"/>
              <a:buChar char="•"/>
              <a:tabLst/>
              <a:defRPr sz="1200" baseline="0"/>
            </a:lvl1pPr>
            <a:lvl2pPr>
              <a:defRPr sz="1200"/>
            </a:lvl2pPr>
            <a:lvl3pPr>
              <a:defRPr sz="1200"/>
            </a:lvl3pPr>
            <a:lvl4pPr>
              <a:defRPr sz="1200"/>
            </a:lvl4pPr>
            <a:lvl5pPr>
              <a:defRPr sz="1200"/>
            </a:lvl5pPr>
          </a:lstStyle>
          <a:p>
            <a:pPr lvl="0"/>
            <a:r>
              <a:rPr lang="en-US"/>
              <a:t>Click to add bulleted list</a:t>
            </a:r>
          </a:p>
          <a:p>
            <a:pPr lvl="0"/>
            <a:r>
              <a:rPr lang="en-US"/>
              <a:t>Click to add bulleted list</a:t>
            </a:r>
          </a:p>
          <a:p>
            <a:pPr lvl="0"/>
            <a:r>
              <a:rPr lang="en-US"/>
              <a:t>Click to add bulleted list</a:t>
            </a:r>
          </a:p>
          <a:p>
            <a:pPr marL="130302" marR="0" lvl="0" indent="-130302" algn="l" defTabSz="342900" rtl="0" eaLnBrk="1" fontAlgn="auto" latinLnBrk="0" hangingPunct="1">
              <a:lnSpc>
                <a:spcPts val="1800"/>
              </a:lnSpc>
              <a:spcBef>
                <a:spcPts val="0"/>
              </a:spcBef>
              <a:spcAft>
                <a:spcPts val="1050"/>
              </a:spcAft>
              <a:buClr>
                <a:schemeClr val="accent2"/>
              </a:buClr>
              <a:buSzTx/>
              <a:buFont typeface="Arial"/>
              <a:buChar char="•"/>
              <a:tabLst/>
              <a:defRPr/>
            </a:pPr>
            <a:r>
              <a:rPr lang="en-US"/>
              <a:t>Click to add bulleted list</a:t>
            </a:r>
          </a:p>
          <a:p>
            <a:pPr lvl="0"/>
            <a:endParaRPr lang="en-US"/>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a:p>
        </p:txBody>
      </p:sp>
      <p:sp>
        <p:nvSpPr>
          <p:cNvPr id="7" name="Text Placeholder 6"/>
          <p:cNvSpPr>
            <a:spLocks noGrp="1"/>
          </p:cNvSpPr>
          <p:nvPr>
            <p:ph type="body" sz="quarter" idx="11" hasCustomPrompt="1"/>
          </p:nvPr>
        </p:nvSpPr>
        <p:spPr>
          <a:xfrm>
            <a:off x="0" y="0"/>
            <a:ext cx="9144000" cy="932688"/>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a:t>CLICK TO ADD TITLE</a:t>
            </a:r>
          </a:p>
        </p:txBody>
      </p:sp>
      <p:sp>
        <p:nvSpPr>
          <p:cNvPr id="8" name="Text Placeholder 2"/>
          <p:cNvSpPr>
            <a:spLocks noGrp="1"/>
          </p:cNvSpPr>
          <p:nvPr>
            <p:ph type="body" sz="quarter" idx="12" hasCustomPrompt="1"/>
          </p:nvPr>
        </p:nvSpPr>
        <p:spPr>
          <a:xfrm>
            <a:off x="418148" y="1345462"/>
            <a:ext cx="1748991" cy="295466"/>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200">
                <a:solidFill>
                  <a:schemeClr val="bg1"/>
                </a:solidFill>
                <a:latin typeface="Arial Black"/>
                <a:cs typeface="Arial Black"/>
              </a:defRPr>
            </a:lvl1pPr>
          </a:lstStyle>
          <a:p>
            <a:pPr lvl="0"/>
            <a:r>
              <a:rPr lang="en-US"/>
              <a:t>TITLE TO GO HERE</a:t>
            </a:r>
          </a:p>
        </p:txBody>
      </p:sp>
    </p:spTree>
    <p:extLst>
      <p:ext uri="{BB962C8B-B14F-4D97-AF65-F5344CB8AC3E}">
        <p14:creationId xmlns:p14="http://schemas.microsoft.com/office/powerpoint/2010/main" val="3055476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14" name="Rectangle 13"/>
          <p:cNvSpPr/>
          <p:nvPr/>
        </p:nvSpPr>
        <p:spPr>
          <a:xfrm>
            <a:off x="0" y="6349741"/>
            <a:ext cx="9144000" cy="5082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342900"/>
            <a:endParaRPr lang="en-US" sz="1400">
              <a:solidFill>
                <a:prstClr val="white"/>
              </a:solidFill>
            </a:endParaRPr>
          </a:p>
        </p:txBody>
      </p:sp>
      <p:sp>
        <p:nvSpPr>
          <p:cNvPr id="12" name="Picture Placeholder 5"/>
          <p:cNvSpPr>
            <a:spLocks noGrp="1"/>
          </p:cNvSpPr>
          <p:nvPr>
            <p:ph type="pic" sz="quarter" idx="10" hasCustomPrompt="1"/>
          </p:nvPr>
        </p:nvSpPr>
        <p:spPr>
          <a:xfrm>
            <a:off x="0" y="0"/>
            <a:ext cx="9144000" cy="6858000"/>
          </a:xfrm>
          <a:prstGeom prst="rect">
            <a:avLst/>
          </a:prstGeom>
        </p:spPr>
        <p:txBody>
          <a:bodyPr lIns="68580" tIns="34290" rIns="68580" bIns="34290" anchor="t"/>
          <a:lstStyle>
            <a:lvl1pPr marL="0" indent="0" algn="ctr">
              <a:buNone/>
              <a:defRPr/>
            </a:lvl1pPr>
          </a:lstStyle>
          <a:p>
            <a:pPr lvl="0"/>
            <a:r>
              <a:rPr lang="en-US"/>
              <a:t>Insert Image</a:t>
            </a:r>
          </a:p>
        </p:txBody>
      </p:sp>
      <p:sp>
        <p:nvSpPr>
          <p:cNvPr id="7" name="Text Placeholder 12"/>
          <p:cNvSpPr>
            <a:spLocks noGrp="1"/>
          </p:cNvSpPr>
          <p:nvPr>
            <p:ph type="body" sz="quarter" idx="13" hasCustomPrompt="1"/>
          </p:nvPr>
        </p:nvSpPr>
        <p:spPr>
          <a:xfrm>
            <a:off x="872405" y="5263636"/>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a:t>And Line 3 Here</a:t>
            </a:r>
          </a:p>
        </p:txBody>
      </p:sp>
      <p:sp>
        <p:nvSpPr>
          <p:cNvPr id="13" name="Text Placeholder 12"/>
          <p:cNvSpPr>
            <a:spLocks noGrp="1"/>
          </p:cNvSpPr>
          <p:nvPr>
            <p:ph type="body" sz="quarter" idx="11" hasCustomPrompt="1"/>
          </p:nvPr>
        </p:nvSpPr>
        <p:spPr>
          <a:xfrm>
            <a:off x="872405" y="4525827"/>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a:t>Line 2 Here</a:t>
            </a:r>
          </a:p>
        </p:txBody>
      </p:sp>
      <p:sp>
        <p:nvSpPr>
          <p:cNvPr id="2" name="Title 1"/>
          <p:cNvSpPr>
            <a:spLocks noGrp="1"/>
          </p:cNvSpPr>
          <p:nvPr>
            <p:ph type="title" hasCustomPrompt="1"/>
          </p:nvPr>
        </p:nvSpPr>
        <p:spPr>
          <a:xfrm>
            <a:off x="872405" y="3826604"/>
            <a:ext cx="5285757" cy="647100"/>
          </a:xfrm>
          <a:prstGeom prst="rect">
            <a:avLst/>
          </a:prstGeom>
          <a:solidFill>
            <a:srgbClr val="2FC2D9"/>
          </a:solidFill>
          <a:ln>
            <a:noFill/>
          </a:ln>
        </p:spPr>
        <p:txBody>
          <a:bodyPr wrap="none" lIns="137160" tIns="27432" rIns="137160" bIns="34290" anchor="t">
            <a:spAutoFit/>
          </a:bodyPr>
          <a:lstStyle>
            <a:lvl1pPr algn="l">
              <a:defRPr sz="3800" b="0" cap="all" baseline="0">
                <a:solidFill>
                  <a:srgbClr val="FFFFFF"/>
                </a:solidFill>
              </a:defRPr>
            </a:lvl1pPr>
          </a:lstStyle>
          <a:p>
            <a:r>
              <a:rPr lang="en-US"/>
              <a:t>Type line 1 here</a:t>
            </a:r>
          </a:p>
        </p:txBody>
      </p:sp>
      <p:sp>
        <p:nvSpPr>
          <p:cNvPr id="8" name="Text Placeholder 13"/>
          <p:cNvSpPr txBox="1">
            <a:spLocks/>
          </p:cNvSpPr>
          <p:nvPr/>
        </p:nvSpPr>
        <p:spPr>
          <a:xfrm>
            <a:off x="781355" y="3328611"/>
            <a:ext cx="6488113" cy="923331"/>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39C2D7"/>
              </a:buClr>
              <a:buFont typeface="Arial"/>
              <a:buNone/>
            </a:pPr>
            <a:endParaRPr lang="en-US" sz="1500">
              <a:solidFill>
                <a:srgbClr val="464547"/>
              </a:solidFill>
            </a:endParaRPr>
          </a:p>
        </p:txBody>
      </p:sp>
      <p:sp>
        <p:nvSpPr>
          <p:cNvPr id="15" name="Text Placeholder 14"/>
          <p:cNvSpPr>
            <a:spLocks noGrp="1"/>
          </p:cNvSpPr>
          <p:nvPr>
            <p:ph type="body" sz="quarter" idx="14" hasCustomPrompt="1"/>
          </p:nvPr>
        </p:nvSpPr>
        <p:spPr>
          <a:xfrm>
            <a:off x="866629" y="3276170"/>
            <a:ext cx="3731155"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a:t>OPTIONAL EYEBROW HEADER HERE</a:t>
            </a:r>
          </a:p>
        </p:txBody>
      </p:sp>
    </p:spTree>
    <p:extLst>
      <p:ext uri="{BB962C8B-B14F-4D97-AF65-F5344CB8AC3E}">
        <p14:creationId xmlns:p14="http://schemas.microsoft.com/office/powerpoint/2010/main" val="144127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No Image)">
    <p:spTree>
      <p:nvGrpSpPr>
        <p:cNvPr id="1" name=""/>
        <p:cNvGrpSpPr/>
        <p:nvPr/>
      </p:nvGrpSpPr>
      <p:grpSpPr>
        <a:xfrm>
          <a:off x="0" y="0"/>
          <a:ext cx="0" cy="0"/>
          <a:chOff x="0" y="0"/>
          <a:chExt cx="0" cy="0"/>
        </a:xfrm>
      </p:grpSpPr>
      <p:pic>
        <p:nvPicPr>
          <p:cNvPr id="9" name="Picture Placeholder 6" descr="Pattern_ppt.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9144000" cy="6858000"/>
          </a:xfrm>
          <a:prstGeom prst="rect">
            <a:avLst/>
          </a:prstGeom>
        </p:spPr>
      </p:pic>
      <p:sp>
        <p:nvSpPr>
          <p:cNvPr id="7" name="Text Placeholder 12"/>
          <p:cNvSpPr>
            <a:spLocks noGrp="1"/>
          </p:cNvSpPr>
          <p:nvPr>
            <p:ph type="body" sz="quarter" idx="13" hasCustomPrompt="1"/>
          </p:nvPr>
        </p:nvSpPr>
        <p:spPr>
          <a:xfrm>
            <a:off x="872405" y="5263636"/>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a:t>And Line 3 Here</a:t>
            </a:r>
          </a:p>
        </p:txBody>
      </p:sp>
      <p:sp>
        <p:nvSpPr>
          <p:cNvPr id="13" name="Text Placeholder 12"/>
          <p:cNvSpPr>
            <a:spLocks noGrp="1"/>
          </p:cNvSpPr>
          <p:nvPr>
            <p:ph type="body" sz="quarter" idx="11" hasCustomPrompt="1"/>
          </p:nvPr>
        </p:nvSpPr>
        <p:spPr>
          <a:xfrm>
            <a:off x="872405" y="4525827"/>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a:t>Line 2 Here</a:t>
            </a:r>
          </a:p>
        </p:txBody>
      </p:sp>
      <p:sp>
        <p:nvSpPr>
          <p:cNvPr id="2" name="Title 1"/>
          <p:cNvSpPr>
            <a:spLocks noGrp="1"/>
          </p:cNvSpPr>
          <p:nvPr>
            <p:ph type="title" hasCustomPrompt="1"/>
          </p:nvPr>
        </p:nvSpPr>
        <p:spPr>
          <a:xfrm>
            <a:off x="872405" y="3826604"/>
            <a:ext cx="5285757" cy="647100"/>
          </a:xfrm>
          <a:prstGeom prst="rect">
            <a:avLst/>
          </a:prstGeom>
          <a:solidFill>
            <a:srgbClr val="2FC2D9"/>
          </a:solidFill>
          <a:ln>
            <a:noFill/>
          </a:ln>
        </p:spPr>
        <p:txBody>
          <a:bodyPr wrap="none" lIns="137160" tIns="27432" rIns="137160" bIns="34290" anchor="t">
            <a:spAutoFit/>
          </a:bodyPr>
          <a:lstStyle>
            <a:lvl1pPr algn="l">
              <a:defRPr sz="3800" b="0" cap="all" baseline="0">
                <a:solidFill>
                  <a:srgbClr val="FFFFFF"/>
                </a:solidFill>
              </a:defRPr>
            </a:lvl1pPr>
          </a:lstStyle>
          <a:p>
            <a:r>
              <a:rPr lang="en-US"/>
              <a:t>Type line 1 here</a:t>
            </a:r>
          </a:p>
        </p:txBody>
      </p:sp>
      <p:sp>
        <p:nvSpPr>
          <p:cNvPr id="8" name="Text Placeholder 13"/>
          <p:cNvSpPr txBox="1">
            <a:spLocks/>
          </p:cNvSpPr>
          <p:nvPr/>
        </p:nvSpPr>
        <p:spPr>
          <a:xfrm>
            <a:off x="781355" y="3328611"/>
            <a:ext cx="6488113" cy="923331"/>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39C2D7"/>
              </a:buClr>
              <a:buFont typeface="Arial"/>
              <a:buNone/>
            </a:pPr>
            <a:endParaRPr lang="en-US" sz="1500">
              <a:solidFill>
                <a:srgbClr val="464547"/>
              </a:solidFill>
            </a:endParaRPr>
          </a:p>
        </p:txBody>
      </p:sp>
      <p:sp>
        <p:nvSpPr>
          <p:cNvPr id="15" name="Text Placeholder 14"/>
          <p:cNvSpPr>
            <a:spLocks noGrp="1"/>
          </p:cNvSpPr>
          <p:nvPr>
            <p:ph type="body" sz="quarter" idx="14" hasCustomPrompt="1"/>
          </p:nvPr>
        </p:nvSpPr>
        <p:spPr>
          <a:xfrm>
            <a:off x="866629" y="3276170"/>
            <a:ext cx="3731155"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a:t>OPTIONAL EYEBROW HEADER HERE</a:t>
            </a:r>
          </a:p>
        </p:txBody>
      </p:sp>
    </p:spTree>
    <p:extLst>
      <p:ext uri="{BB962C8B-B14F-4D97-AF65-F5344CB8AC3E}">
        <p14:creationId xmlns:p14="http://schemas.microsoft.com/office/powerpoint/2010/main" val="1428403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ap Backgroun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gradFill flip="none" rotWithShape="1">
            <a:gsLst>
              <a:gs pos="0">
                <a:srgbClr val="1A9CB0"/>
              </a:gs>
              <a:gs pos="100000">
                <a:srgbClr val="2FC2D9"/>
              </a:gs>
            </a:gsLst>
            <a:lin ang="1764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342900">
              <a:lnSpc>
                <a:spcPct val="85000"/>
              </a:lnSpc>
            </a:pPr>
            <a:endParaRPr lang="en-US" sz="1400">
              <a:solidFill>
                <a:prstClr val="white"/>
              </a:solidFill>
            </a:endParaRPr>
          </a:p>
        </p:txBody>
      </p:sp>
      <p:sp>
        <p:nvSpPr>
          <p:cNvPr id="6" name="Text Placeholder 2"/>
          <p:cNvSpPr>
            <a:spLocks noGrp="1"/>
          </p:cNvSpPr>
          <p:nvPr>
            <p:ph idx="1" hasCustomPrompt="1"/>
          </p:nvPr>
        </p:nvSpPr>
        <p:spPr>
          <a:xfrm>
            <a:off x="626532" y="3197413"/>
            <a:ext cx="7574494" cy="2921872"/>
          </a:xfrm>
          <a:prstGeom prst="rect">
            <a:avLst/>
          </a:prstGeom>
        </p:spPr>
        <p:txBody>
          <a:bodyPr vert="horz" lIns="68580" tIns="34290" rIns="68580" bIns="34290" rtlCol="0">
            <a:noAutofit/>
          </a:bodyPr>
          <a:lstStyle>
            <a:lvl1pPr marL="0" indent="0">
              <a:lnSpc>
                <a:spcPct val="85000"/>
              </a:lnSpc>
              <a:spcBef>
                <a:spcPts val="0"/>
              </a:spcBef>
              <a:buFontTx/>
              <a:buNone/>
              <a:defRPr sz="3400">
                <a:solidFill>
                  <a:schemeClr val="bg1"/>
                </a:solidFill>
                <a:latin typeface="Arial Black"/>
                <a:cs typeface="Arial Black"/>
              </a:defRPr>
            </a:lvl1pPr>
            <a:lvl2pPr>
              <a:defRPr sz="1200"/>
            </a:lvl2pPr>
            <a:lvl3pPr>
              <a:defRPr sz="1200"/>
            </a:lvl3pPr>
            <a:lvl4pPr>
              <a:defRPr sz="1200"/>
            </a:lvl4pPr>
            <a:lvl5pPr>
              <a:defRPr sz="1200"/>
            </a:lvl5pPr>
          </a:lstStyle>
          <a:p>
            <a:pPr lvl="0"/>
            <a:r>
              <a:rPr lang="en-US"/>
              <a:t>CLICK TO ADD HEADLINE</a:t>
            </a:r>
          </a:p>
        </p:txBody>
      </p:sp>
      <p:pic>
        <p:nvPicPr>
          <p:cNvPr id="7" name="Picture 6"/>
          <p:cNvPicPr>
            <a:picLocks noChangeAspect="1"/>
          </p:cNvPicPr>
          <p:nvPr userDrawn="1"/>
        </p:nvPicPr>
        <p:blipFill>
          <a:blip r:embed="rId2">
            <a:alphaModFix amt="25000"/>
          </a:blip>
          <a:stretch>
            <a:fillRect/>
          </a:stretch>
        </p:blipFill>
        <p:spPr>
          <a:xfrm>
            <a:off x="-1642264" y="0"/>
            <a:ext cx="12428528" cy="7213600"/>
          </a:xfrm>
          <a:prstGeom prst="rect">
            <a:avLst/>
          </a:prstGeom>
        </p:spPr>
      </p:pic>
    </p:spTree>
    <p:extLst>
      <p:ext uri="{BB962C8B-B14F-4D97-AF65-F5344CB8AC3E}">
        <p14:creationId xmlns:p14="http://schemas.microsoft.com/office/powerpoint/2010/main" val="3748182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6500707"/>
            <a:ext cx="9144000" cy="36576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userDrawn="1"/>
        </p:nvSpPr>
        <p:spPr>
          <a:xfrm>
            <a:off x="7281115" y="6560477"/>
            <a:ext cx="1493520" cy="246221"/>
          </a:xfrm>
          <a:prstGeom prst="rect">
            <a:avLst/>
          </a:prstGeom>
          <a:noFill/>
        </p:spPr>
        <p:txBody>
          <a:bodyPr wrap="square" rtlCol="0">
            <a:spAutoFit/>
          </a:bodyPr>
          <a:lstStyle/>
          <a:p>
            <a:pPr algn="r"/>
            <a:fld id="{C2C0EDAD-27A0-9447-9004-E733B36B95C3}" type="slidenum">
              <a:rPr lang="en-US" sz="1000" b="0" i="0" smtClean="0">
                <a:solidFill>
                  <a:srgbClr val="CCCCCC"/>
                </a:solidFill>
                <a:latin typeface="Trebuchet MS"/>
                <a:cs typeface="Trebuchet MS"/>
              </a:rPr>
              <a:pPr algn="r"/>
              <a:t>‹#›</a:t>
            </a:fld>
            <a:endParaRPr lang="en-US" sz="1000" b="0" i="0">
              <a:solidFill>
                <a:srgbClr val="CCCCCC"/>
              </a:solidFill>
              <a:latin typeface="Trebuchet MS"/>
              <a:cs typeface="Trebuchet MS"/>
            </a:endParaRPr>
          </a:p>
        </p:txBody>
      </p:sp>
      <p:sp>
        <p:nvSpPr>
          <p:cNvPr id="11" name="TextBox 10"/>
          <p:cNvSpPr txBox="1"/>
          <p:nvPr userDrawn="1"/>
        </p:nvSpPr>
        <p:spPr>
          <a:xfrm>
            <a:off x="1172210" y="6564320"/>
            <a:ext cx="2316480" cy="215444"/>
          </a:xfrm>
          <a:prstGeom prst="rect">
            <a:avLst/>
          </a:prstGeom>
          <a:noFill/>
        </p:spPr>
        <p:txBody>
          <a:bodyPr wrap="square" rtlCol="0">
            <a:spAutoFit/>
          </a:bodyPr>
          <a:lstStyle/>
          <a:p>
            <a:r>
              <a:rPr lang="en-US" sz="800" b="0" i="0" kern="0" spc="20">
                <a:solidFill>
                  <a:schemeClr val="accent1"/>
                </a:solidFill>
                <a:latin typeface="Trebuchet MS"/>
                <a:cs typeface="Trebuchet MS"/>
              </a:rPr>
              <a:t>CONFIDENTIAL</a:t>
            </a:r>
          </a:p>
        </p:txBody>
      </p:sp>
      <p:cxnSp>
        <p:nvCxnSpPr>
          <p:cNvPr id="12" name="Straight Connector 11"/>
          <p:cNvCxnSpPr/>
          <p:nvPr userDrawn="1"/>
        </p:nvCxnSpPr>
        <p:spPr>
          <a:xfrm>
            <a:off x="1104900" y="6601291"/>
            <a:ext cx="0" cy="164592"/>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14" name="Picture 13" descr="logo_footer.png"/>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66830" y="6615683"/>
            <a:ext cx="476250" cy="169417"/>
          </a:xfrm>
          <a:prstGeom prst="rect">
            <a:avLst/>
          </a:prstGeom>
        </p:spPr>
      </p:pic>
    </p:spTree>
    <p:extLst>
      <p:ext uri="{BB962C8B-B14F-4D97-AF65-F5344CB8AC3E}">
        <p14:creationId xmlns:p14="http://schemas.microsoft.com/office/powerpoint/2010/main" val="304496653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6" r:id="rId7"/>
    <p:sldLayoutId id="2147483777" r:id="rId8"/>
    <p:sldLayoutId id="2147483778" r:id="rId9"/>
    <p:sldLayoutId id="2147483781" r:id="rId10"/>
    <p:sldLayoutId id="2147483782" r:id="rId11"/>
  </p:sldLayoutIdLst>
  <p:hf sldNum="0" hdr="0" ftr="0" dt="0"/>
  <p:txStyles>
    <p:titleStyle>
      <a:lvl1pPr algn="l" defTabSz="342900" rtl="0" eaLnBrk="1" latinLnBrk="0" hangingPunct="1">
        <a:spcBef>
          <a:spcPct val="0"/>
        </a:spcBef>
        <a:buNone/>
        <a:defRPr sz="2000" kern="1200" cap="all" baseline="0">
          <a:solidFill>
            <a:schemeClr val="tx1"/>
          </a:solidFill>
          <a:latin typeface="Arial Black"/>
          <a:ea typeface="+mj-ea"/>
          <a:cs typeface="Arial Black"/>
        </a:defRPr>
      </a:lvl1pPr>
    </p:titleStyle>
    <p:bodyStyle>
      <a:lvl1pPr marL="257175" indent="-257175" algn="l" defTabSz="342900" rtl="0" eaLnBrk="1" latinLnBrk="0" hangingPunct="1">
        <a:spcBef>
          <a:spcPct val="20000"/>
        </a:spcBef>
        <a:buClr>
          <a:schemeClr val="accent2"/>
        </a:buClr>
        <a:buFont typeface="Arial"/>
        <a:buChar char="•"/>
        <a:defRPr sz="1500" kern="1200">
          <a:solidFill>
            <a:schemeClr val="tx1"/>
          </a:solidFill>
          <a:latin typeface="Trebuchet MS"/>
          <a:ea typeface="+mn-ea"/>
          <a:cs typeface="Trebuchet MS"/>
        </a:defRPr>
      </a:lvl1pPr>
      <a:lvl2pPr marL="557213" indent="-214313" algn="l" defTabSz="342900" rtl="0" eaLnBrk="1" latinLnBrk="0" hangingPunct="1">
        <a:spcBef>
          <a:spcPct val="20000"/>
        </a:spcBef>
        <a:buFont typeface="Arial"/>
        <a:buChar char="–"/>
        <a:defRPr sz="1400" kern="1200">
          <a:solidFill>
            <a:schemeClr val="tx1"/>
          </a:solidFill>
          <a:latin typeface="Trebuchet MS"/>
          <a:ea typeface="+mn-ea"/>
          <a:cs typeface="Trebuchet MS"/>
        </a:defRPr>
      </a:lvl2pPr>
      <a:lvl3pPr marL="857250" indent="-171450" algn="l" defTabSz="342900" rtl="0" eaLnBrk="1" latinLnBrk="0" hangingPunct="1">
        <a:spcBef>
          <a:spcPct val="20000"/>
        </a:spcBef>
        <a:buFont typeface="Arial"/>
        <a:buChar char="•"/>
        <a:defRPr sz="1200" kern="1200">
          <a:solidFill>
            <a:schemeClr val="tx1"/>
          </a:solidFill>
          <a:latin typeface="Trebuchet MS"/>
          <a:ea typeface="+mn-ea"/>
          <a:cs typeface="Trebuchet MS"/>
        </a:defRPr>
      </a:lvl3pPr>
      <a:lvl4pPr marL="1200150" indent="-171450" algn="l" defTabSz="342900" rtl="0" eaLnBrk="1" latinLnBrk="0" hangingPunct="1">
        <a:spcBef>
          <a:spcPct val="20000"/>
        </a:spcBef>
        <a:buFont typeface="Arial"/>
        <a:buChar char="–"/>
        <a:defRPr sz="1000" kern="1200">
          <a:solidFill>
            <a:schemeClr val="tx1"/>
          </a:solidFill>
          <a:latin typeface="Trebuchet MS"/>
          <a:ea typeface="+mn-ea"/>
          <a:cs typeface="Trebuchet MS"/>
        </a:defRPr>
      </a:lvl4pPr>
      <a:lvl5pPr marL="1543050" indent="-171450" algn="l" defTabSz="342900" rtl="0" eaLnBrk="1" latinLnBrk="0" hangingPunct="1">
        <a:spcBef>
          <a:spcPct val="20000"/>
        </a:spcBef>
        <a:buFont typeface="Arial"/>
        <a:buChar char="»"/>
        <a:defRPr sz="800" kern="1200">
          <a:solidFill>
            <a:schemeClr val="tx1"/>
          </a:solidFill>
          <a:latin typeface="Trebuchet MS"/>
          <a:ea typeface="+mn-ea"/>
          <a:cs typeface="Trebuchet M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6"/>
          <p:cNvPicPr>
            <a:picLocks noGrp="1" noChangeAspect="1"/>
          </p:cNvPicPr>
          <p:nvPr>
            <p:ph type="pic" sz="quarter" idx="18"/>
          </p:nvPr>
        </p:nvPicPr>
        <p:blipFill rotWithShape="1">
          <a:blip r:embed="rId3">
            <a:extLst>
              <a:ext uri="{28A0092B-C50C-407E-A947-70E740481C1C}">
                <a14:useLocalDpi xmlns:a14="http://schemas.microsoft.com/office/drawing/2010/main" val="0"/>
              </a:ext>
            </a:extLst>
          </a:blip>
          <a:srcRect t="6325" r="20421" b="3797"/>
          <a:stretch/>
        </p:blipFill>
        <p:spPr>
          <a:xfrm>
            <a:off x="0" y="10633"/>
            <a:ext cx="9144000" cy="6858000"/>
          </a:xfrm>
        </p:spPr>
      </p:pic>
      <p:sp>
        <p:nvSpPr>
          <p:cNvPr id="3" name="Text Placeholder 2"/>
          <p:cNvSpPr>
            <a:spLocks noGrp="1"/>
          </p:cNvSpPr>
          <p:nvPr>
            <p:ph type="body" sz="quarter" idx="15"/>
          </p:nvPr>
        </p:nvSpPr>
        <p:spPr>
          <a:xfrm>
            <a:off x="631825" y="2075578"/>
            <a:ext cx="6910388" cy="1583510"/>
          </a:xfrm>
        </p:spPr>
        <p:txBody>
          <a:bodyPr lIns="68580" tIns="34290" rIns="68580" bIns="34290" anchor="t">
            <a:spAutoFit/>
          </a:bodyPr>
          <a:lstStyle/>
          <a:p>
            <a:r>
              <a:rPr lang="en-US"/>
              <a:t>Node.JS</a:t>
            </a:r>
            <a:endParaRPr lang="ru-RU"/>
          </a:p>
          <a:p>
            <a:r>
              <a:rPr lang="en-US" err="1"/>
              <a:t>Async</a:t>
            </a:r>
            <a:r>
              <a:rPr lang="en-US"/>
              <a:t> development</a:t>
            </a:r>
          </a:p>
          <a:p>
            <a:r>
              <a:rPr lang="en-US"/>
              <a:t>introduction</a:t>
            </a:r>
          </a:p>
        </p:txBody>
      </p:sp>
      <p:sp>
        <p:nvSpPr>
          <p:cNvPr id="4" name="Text Placeholder 3"/>
          <p:cNvSpPr>
            <a:spLocks noGrp="1"/>
          </p:cNvSpPr>
          <p:nvPr>
            <p:ph type="body" sz="quarter" idx="16"/>
          </p:nvPr>
        </p:nvSpPr>
        <p:spPr/>
        <p:txBody>
          <a:bodyPr lIns="68580" tIns="34290" rIns="68580" bIns="34290" anchor="t">
            <a:spAutoFit/>
          </a:bodyPr>
          <a:lstStyle/>
          <a:p>
            <a:endParaRPr lang="en-US">
              <a:solidFill>
                <a:srgbClr val="FFFFFF"/>
              </a:solidFill>
            </a:endParaRPr>
          </a:p>
        </p:txBody>
      </p:sp>
      <p:sp>
        <p:nvSpPr>
          <p:cNvPr id="5" name="Text Placeholder 4"/>
          <p:cNvSpPr>
            <a:spLocks noGrp="1"/>
          </p:cNvSpPr>
          <p:nvPr>
            <p:ph type="body" sz="quarter" idx="17"/>
          </p:nvPr>
        </p:nvSpPr>
        <p:spPr/>
        <p:txBody>
          <a:bodyPr>
            <a:normAutofit/>
          </a:bodyPr>
          <a:lstStyle/>
          <a:p>
            <a:r>
              <a:rPr lang="en-US"/>
              <a:t>September, 2017</a:t>
            </a:r>
          </a:p>
        </p:txBody>
      </p:sp>
      <p:pic>
        <p:nvPicPr>
          <p:cNvPr id="8" name="Picture Placeholder 7" descr="EPAM_LOGO_gray_blue.png"/>
          <p:cNvPicPr>
            <a:picLocks noGrp="1" noChangeAspect="1"/>
          </p:cNvPicPr>
          <p:nvPr>
            <p:ph type="pic" sz="quarter" idx="19"/>
          </p:nvPr>
        </p:nvPicPr>
        <p:blipFill rotWithShape="1">
          <a:blip r:embed="rId4" cstate="print">
            <a:extLst>
              <a:ext uri="{28A0092B-C50C-407E-A947-70E740481C1C}">
                <a14:useLocalDpi xmlns:a14="http://schemas.microsoft.com/office/drawing/2010/main" val="0"/>
              </a:ext>
            </a:extLst>
          </a:blip>
          <a:srcRect t="-20862" b="-20862"/>
          <a:stretch/>
        </p:blipFill>
        <p:spPr>
          <a:prstGeom prst="rect">
            <a:avLst/>
          </a:prstGeom>
        </p:spPr>
      </p:pic>
    </p:spTree>
    <p:extLst>
      <p:ext uri="{BB962C8B-B14F-4D97-AF65-F5344CB8AC3E}">
        <p14:creationId xmlns:p14="http://schemas.microsoft.com/office/powerpoint/2010/main" val="1591092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vert="horz" lIns="68580" tIns="34290" rIns="68580" bIns="34290" rtlCol="0" anchor="t">
            <a:normAutofit/>
          </a:bodyPr>
          <a:lstStyle/>
          <a:p>
            <a:pPr marL="0" indent="0">
              <a:lnSpc>
                <a:spcPct val="100000"/>
              </a:lnSpc>
              <a:buNone/>
            </a:pPr>
            <a:r>
              <a:rPr lang="en-US" sz="2800" dirty="0"/>
              <a:t>Node app keeps running in case there are any watch-process like server listening or interval.</a:t>
            </a:r>
            <a:endParaRPr lang="en-US" dirty="0"/>
          </a:p>
          <a:p>
            <a:pPr marL="0" indent="0">
              <a:lnSpc>
                <a:spcPct val="100000"/>
              </a:lnSpc>
              <a:buNone/>
            </a:pPr>
            <a:endParaRPr lang="en-US" sz="2800" dirty="0"/>
          </a:p>
          <a:p>
            <a:pPr marL="0" indent="0">
              <a:lnSpc>
                <a:spcPct val="100000"/>
              </a:lnSpc>
              <a:buNone/>
            </a:pPr>
            <a:r>
              <a:rPr lang="en-US" sz="2800" dirty="0"/>
              <a:t>You can use </a:t>
            </a:r>
            <a:r>
              <a:rPr lang="en-US" sz="2800" dirty="0" err="1"/>
              <a:t>timerObject.unref</a:t>
            </a:r>
            <a:r>
              <a:rPr lang="en-US" sz="2800" dirty="0"/>
              <a:t> to mark timer as </a:t>
            </a:r>
            <a:r>
              <a:rPr lang="en-US" sz="2800" i="1" dirty="0"/>
              <a:t>non-priority,</a:t>
            </a:r>
            <a:r>
              <a:rPr lang="en-US" sz="2800" dirty="0"/>
              <a:t> so app can be closed without waiting until the interval is cleared.</a:t>
            </a:r>
            <a:endParaRPr dirty="0"/>
          </a:p>
          <a:p>
            <a:pPr marL="0" indent="0">
              <a:lnSpc>
                <a:spcPct val="100000"/>
              </a:lnSpc>
              <a:buNone/>
            </a:pPr>
            <a:endParaRPr lang="en-US" sz="2800" dirty="0"/>
          </a:p>
        </p:txBody>
      </p:sp>
      <p:sp>
        <p:nvSpPr>
          <p:cNvPr id="3" name="Text Placeholder 2"/>
          <p:cNvSpPr>
            <a:spLocks noGrp="1"/>
          </p:cNvSpPr>
          <p:nvPr>
            <p:ph type="body" sz="quarter" idx="10"/>
          </p:nvPr>
        </p:nvSpPr>
        <p:spPr/>
        <p:txBody>
          <a:bodyPr/>
          <a:lstStyle/>
          <a:p>
            <a:r>
              <a:rPr lang="en-US" dirty="0"/>
              <a:t>Timers ref/</a:t>
            </a:r>
            <a:r>
              <a:rPr lang="en-US" dirty="0" err="1"/>
              <a:t>unref</a:t>
            </a:r>
            <a:endParaRPr lang="en-US" dirty="0"/>
          </a:p>
        </p:txBody>
      </p:sp>
    </p:spTree>
    <p:extLst>
      <p:ext uri="{BB962C8B-B14F-4D97-AF65-F5344CB8AC3E}">
        <p14:creationId xmlns:p14="http://schemas.microsoft.com/office/powerpoint/2010/main" val="3288580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880919A-2A84-4C32-A1F7-37CB229D880E}"/>
              </a:ext>
            </a:extLst>
          </p:cNvPr>
          <p:cNvSpPr>
            <a:spLocks noGrp="1"/>
          </p:cNvSpPr>
          <p:nvPr>
            <p:ph type="body" sz="quarter" idx="10"/>
          </p:nvPr>
        </p:nvSpPr>
        <p:spPr/>
        <p:txBody>
          <a:bodyPr/>
          <a:lstStyle/>
          <a:p>
            <a:r>
              <a:rPr lang="en-US" dirty="0"/>
              <a:t>Timers ref/</a:t>
            </a:r>
            <a:r>
              <a:rPr lang="en-US" dirty="0" err="1"/>
              <a:t>unref</a:t>
            </a:r>
            <a:r>
              <a:rPr lang="en-US"/>
              <a:t> Demo</a:t>
            </a:r>
          </a:p>
        </p:txBody>
      </p:sp>
      <p:pic>
        <p:nvPicPr>
          <p:cNvPr id="6" name="Picture 5"/>
          <p:cNvPicPr>
            <a:picLocks noChangeAspect="1"/>
          </p:cNvPicPr>
          <p:nvPr/>
        </p:nvPicPr>
        <p:blipFill>
          <a:blip r:embed="rId2"/>
          <a:stretch>
            <a:fillRect/>
          </a:stretch>
        </p:blipFill>
        <p:spPr>
          <a:xfrm>
            <a:off x="1394876" y="3511729"/>
            <a:ext cx="6296189" cy="1429328"/>
          </a:xfrm>
          <a:prstGeom prst="rect">
            <a:avLst/>
          </a:prstGeom>
        </p:spPr>
      </p:pic>
      <p:pic>
        <p:nvPicPr>
          <p:cNvPr id="7" name="Picture 6"/>
          <p:cNvPicPr>
            <a:picLocks noChangeAspect="1"/>
          </p:cNvPicPr>
          <p:nvPr/>
        </p:nvPicPr>
        <p:blipFill>
          <a:blip r:embed="rId3"/>
          <a:stretch>
            <a:fillRect/>
          </a:stretch>
        </p:blipFill>
        <p:spPr>
          <a:xfrm>
            <a:off x="1455727" y="1750143"/>
            <a:ext cx="4781102" cy="1214929"/>
          </a:xfrm>
          <a:prstGeom prst="rect">
            <a:avLst/>
          </a:prstGeom>
        </p:spPr>
      </p:pic>
    </p:spTree>
    <p:extLst>
      <p:ext uri="{BB962C8B-B14F-4D97-AF65-F5344CB8AC3E}">
        <p14:creationId xmlns:p14="http://schemas.microsoft.com/office/powerpoint/2010/main" val="3420780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5615" y="1452563"/>
            <a:ext cx="7311169" cy="4525962"/>
          </a:xfrm>
        </p:spPr>
      </p:pic>
      <p:sp>
        <p:nvSpPr>
          <p:cNvPr id="3" name="Text Placeholder 2"/>
          <p:cNvSpPr>
            <a:spLocks noGrp="1"/>
          </p:cNvSpPr>
          <p:nvPr>
            <p:ph type="body" sz="quarter" idx="10"/>
          </p:nvPr>
        </p:nvSpPr>
        <p:spPr/>
        <p:txBody>
          <a:bodyPr/>
          <a:lstStyle/>
          <a:p>
            <a:r>
              <a:rPr lang="en-US" dirty="0"/>
              <a:t>Timers ref/</a:t>
            </a:r>
            <a:r>
              <a:rPr lang="en-US" dirty="0" err="1"/>
              <a:t>unref</a:t>
            </a:r>
            <a:r>
              <a:rPr lang="en-US" dirty="0"/>
              <a:t> demo</a:t>
            </a:r>
          </a:p>
        </p:txBody>
      </p:sp>
    </p:spTree>
    <p:extLst>
      <p:ext uri="{BB962C8B-B14F-4D97-AF65-F5344CB8AC3E}">
        <p14:creationId xmlns:p14="http://schemas.microsoft.com/office/powerpoint/2010/main" val="2687156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vert="horz" lIns="68580" tIns="34290" rIns="68580" bIns="34290" rtlCol="0" anchor="t">
            <a:normAutofit/>
          </a:bodyPr>
          <a:lstStyle/>
          <a:p>
            <a:pPr marL="457200" indent="-457200">
              <a:buChar char="•"/>
            </a:pPr>
            <a:r>
              <a:rPr lang="en-US" sz="2800" dirty="0" err="1"/>
              <a:t>setTimeout</a:t>
            </a:r>
            <a:r>
              <a:rPr lang="en-US" sz="2800" dirty="0"/>
              <a:t>() schedules a script to be run after a minimum threshold in </a:t>
            </a:r>
            <a:r>
              <a:rPr lang="en-US" sz="2800" dirty="0" err="1"/>
              <a:t>ms</a:t>
            </a:r>
            <a:r>
              <a:rPr lang="en-US" sz="2800" dirty="0"/>
              <a:t> has elapsed.</a:t>
            </a:r>
            <a:endParaRPr lang="en-US" dirty="0"/>
          </a:p>
          <a:p>
            <a:pPr marL="457200" indent="-457200">
              <a:buChar char="•"/>
            </a:pPr>
            <a:endParaRPr lang="en-US" sz="2800" dirty="0"/>
          </a:p>
          <a:p>
            <a:pPr marL="457200" indent="-457200">
              <a:buChar char="•"/>
            </a:pPr>
            <a:r>
              <a:rPr lang="en-US" sz="2800" dirty="0" err="1"/>
              <a:t>setImmediate</a:t>
            </a:r>
            <a:r>
              <a:rPr lang="en-US" sz="2800" dirty="0"/>
              <a:t>() is designed to execute a script once the current poll phase completes.</a:t>
            </a:r>
            <a:endParaRPr dirty="0"/>
          </a:p>
          <a:p>
            <a:pPr marL="457200" indent="-457200">
              <a:buChar char="•"/>
            </a:pPr>
            <a:endParaRPr lang="en-US" sz="2800" dirty="0"/>
          </a:p>
        </p:txBody>
      </p:sp>
      <p:sp>
        <p:nvSpPr>
          <p:cNvPr id="3" name="Text Placeholder 2"/>
          <p:cNvSpPr>
            <a:spLocks noGrp="1"/>
          </p:cNvSpPr>
          <p:nvPr>
            <p:ph type="body" sz="quarter" idx="10"/>
          </p:nvPr>
        </p:nvSpPr>
        <p:spPr>
          <a:xfrm>
            <a:off x="0" y="0"/>
            <a:ext cx="9144000" cy="932688"/>
          </a:xfrm>
        </p:spPr>
        <p:txBody>
          <a:bodyPr/>
          <a:lstStyle/>
          <a:p>
            <a:r>
              <a:rPr lang="en-US" dirty="0" err="1"/>
              <a:t>setTimeout</a:t>
            </a:r>
            <a:r>
              <a:rPr lang="en-US" dirty="0"/>
              <a:t> vs </a:t>
            </a:r>
            <a:r>
              <a:rPr lang="en-US" dirty="0" err="1"/>
              <a:t>setImmediate</a:t>
            </a:r>
            <a:r>
              <a:rPr lang="en-US" dirty="0"/>
              <a:t> </a:t>
            </a:r>
          </a:p>
        </p:txBody>
      </p:sp>
    </p:spTree>
    <p:extLst>
      <p:ext uri="{BB962C8B-B14F-4D97-AF65-F5344CB8AC3E}">
        <p14:creationId xmlns:p14="http://schemas.microsoft.com/office/powerpoint/2010/main" val="4036607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0"/>
            <a:ext cx="9144000" cy="932688"/>
          </a:xfrm>
        </p:spPr>
        <p:txBody>
          <a:bodyPr/>
          <a:lstStyle/>
          <a:p>
            <a:r>
              <a:rPr lang="en-US" err="1"/>
              <a:t>setTimeout</a:t>
            </a:r>
            <a:r>
              <a:rPr lang="en-US"/>
              <a:t> vs </a:t>
            </a:r>
            <a:r>
              <a:rPr lang="en-US" err="1"/>
              <a:t>setImmediate</a:t>
            </a:r>
            <a:r>
              <a:rPr lang="en-US"/>
              <a:t> </a:t>
            </a:r>
          </a:p>
        </p:txBody>
      </p:sp>
      <p:pic>
        <p:nvPicPr>
          <p:cNvPr id="6" name="Picture 6"/>
          <p:cNvPicPr>
            <a:picLocks noChangeAspect="1"/>
          </p:cNvPicPr>
          <p:nvPr/>
        </p:nvPicPr>
        <p:blipFill>
          <a:blip r:embed="rId2"/>
          <a:stretch>
            <a:fillRect/>
          </a:stretch>
        </p:blipFill>
        <p:spPr>
          <a:xfrm>
            <a:off x="3237397" y="4038600"/>
            <a:ext cx="2743200" cy="1673817"/>
          </a:xfrm>
          <a:prstGeom prst="rect">
            <a:avLst/>
          </a:prstGeom>
        </p:spPr>
      </p:pic>
      <p:pic>
        <p:nvPicPr>
          <p:cNvPr id="10" name="Picture 10"/>
          <p:cNvPicPr>
            <a:picLocks noGrp="1" noChangeAspect="1"/>
          </p:cNvPicPr>
          <p:nvPr>
            <p:ph idx="1"/>
          </p:nvPr>
        </p:nvPicPr>
        <p:blipFill>
          <a:blip r:embed="rId3"/>
          <a:stretch>
            <a:fillRect/>
          </a:stretch>
        </p:blipFill>
        <p:spPr>
          <a:xfrm>
            <a:off x="971044" y="2057400"/>
            <a:ext cx="7200900" cy="657225"/>
          </a:xfrm>
          <a:prstGeom prst="rect">
            <a:avLst/>
          </a:prstGeom>
        </p:spPr>
      </p:pic>
    </p:spTree>
    <p:extLst>
      <p:ext uri="{BB962C8B-B14F-4D97-AF65-F5344CB8AC3E}">
        <p14:creationId xmlns:p14="http://schemas.microsoft.com/office/powerpoint/2010/main" val="605171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0" y="0"/>
            <a:ext cx="9144000" cy="932688"/>
          </a:xfrm>
        </p:spPr>
        <p:txBody>
          <a:bodyPr/>
          <a:lstStyle/>
          <a:p>
            <a:r>
              <a:rPr lang="en-US" dirty="0" err="1"/>
              <a:t>setTimeout</a:t>
            </a:r>
            <a:r>
              <a:rPr lang="en-US" dirty="0"/>
              <a:t> vs </a:t>
            </a:r>
            <a:r>
              <a:rPr lang="en-US" dirty="0" err="1"/>
              <a:t>setImmediate</a:t>
            </a:r>
            <a:r>
              <a:rPr lang="en-US" dirty="0"/>
              <a:t> </a:t>
            </a:r>
          </a:p>
        </p:txBody>
      </p:sp>
      <p:pic>
        <p:nvPicPr>
          <p:cNvPr id="2" name="Picture 4"/>
          <p:cNvPicPr>
            <a:picLocks noChangeAspect="1"/>
          </p:cNvPicPr>
          <p:nvPr/>
        </p:nvPicPr>
        <p:blipFill>
          <a:blip r:embed="rId2"/>
          <a:stretch>
            <a:fillRect/>
          </a:stretch>
        </p:blipFill>
        <p:spPr>
          <a:xfrm>
            <a:off x="3275484" y="4084955"/>
            <a:ext cx="2743200" cy="1562352"/>
          </a:xfrm>
          <a:prstGeom prst="rect">
            <a:avLst/>
          </a:prstGeom>
        </p:spPr>
      </p:pic>
      <p:pic>
        <p:nvPicPr>
          <p:cNvPr id="9" name="Picture 9"/>
          <p:cNvPicPr>
            <a:picLocks noGrp="1" noChangeAspect="1"/>
          </p:cNvPicPr>
          <p:nvPr>
            <p:ph idx="1"/>
          </p:nvPr>
        </p:nvPicPr>
        <p:blipFill>
          <a:blip r:embed="rId3"/>
          <a:stretch>
            <a:fillRect/>
          </a:stretch>
        </p:blipFill>
        <p:spPr>
          <a:xfrm>
            <a:off x="751625" y="1666875"/>
            <a:ext cx="7639050" cy="1600200"/>
          </a:xfrm>
          <a:prstGeom prst="rect">
            <a:avLst/>
          </a:prstGeom>
        </p:spPr>
      </p:pic>
    </p:spTree>
    <p:extLst>
      <p:ext uri="{BB962C8B-B14F-4D97-AF65-F5344CB8AC3E}">
        <p14:creationId xmlns:p14="http://schemas.microsoft.com/office/powerpoint/2010/main" val="303721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Event loop</a:t>
            </a:r>
          </a:p>
        </p:txBody>
      </p:sp>
      <p:sp>
        <p:nvSpPr>
          <p:cNvPr id="4" name="Content Placeholder 3"/>
          <p:cNvSpPr>
            <a:spLocks noGrp="1"/>
          </p:cNvSpPr>
          <p:nvPr>
            <p:ph idx="1"/>
          </p:nvPr>
        </p:nvSpPr>
        <p:spPr/>
        <p:txBody>
          <a:bodyPr vert="horz" lIns="68580" tIns="34290" rIns="68580" bIns="34290" rtlCol="0" anchor="t">
            <a:normAutofit/>
          </a:bodyPr>
          <a:lstStyle/>
          <a:p>
            <a:r>
              <a:rPr lang="en-US" sz="2800" dirty="0"/>
              <a:t>The event loop is what allows Node.js to perform non-blocking I/O operations — despite the fact that JavaScript is single-threaded — by offloading operations to the system kernel whenever possible.</a:t>
            </a:r>
          </a:p>
        </p:txBody>
      </p:sp>
      <p:pic>
        <p:nvPicPr>
          <p:cNvPr id="2" name="Picture 4"/>
          <p:cNvPicPr>
            <a:picLocks noChangeAspect="1"/>
          </p:cNvPicPr>
          <p:nvPr/>
        </p:nvPicPr>
        <p:blipFill>
          <a:blip r:embed="rId2"/>
          <a:stretch>
            <a:fillRect/>
          </a:stretch>
        </p:blipFill>
        <p:spPr>
          <a:xfrm>
            <a:off x="6580227" y="3914775"/>
            <a:ext cx="2104308" cy="2124075"/>
          </a:xfrm>
          <a:prstGeom prst="rect">
            <a:avLst/>
          </a:prstGeom>
        </p:spPr>
      </p:pic>
    </p:spTree>
    <p:extLst>
      <p:ext uri="{BB962C8B-B14F-4D97-AF65-F5344CB8AC3E}">
        <p14:creationId xmlns:p14="http://schemas.microsoft.com/office/powerpoint/2010/main" val="3909468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Grp="1" noChangeAspect="1"/>
          </p:cNvPicPr>
          <p:nvPr>
            <p:ph type="pic" sz="quarter" idx="11"/>
          </p:nvPr>
        </p:nvPicPr>
        <p:blipFill rotWithShape="1">
          <a:blip r:embed="rId3"/>
          <a:srcRect l="421" r="-421" b="-962"/>
          <a:stretch/>
        </p:blipFill>
        <p:spPr>
          <a:xfrm>
            <a:off x="4133850" y="1002229"/>
            <a:ext cx="4891125" cy="5410933"/>
          </a:xfrm>
          <a:prstGeom prst="rect">
            <a:avLst/>
          </a:prstGeom>
        </p:spPr>
      </p:pic>
      <p:sp>
        <p:nvSpPr>
          <p:cNvPr id="3" name="Content Placeholder 2"/>
          <p:cNvSpPr>
            <a:spLocks noGrp="1"/>
          </p:cNvSpPr>
          <p:nvPr>
            <p:ph idx="1"/>
          </p:nvPr>
        </p:nvSpPr>
        <p:spPr/>
        <p:txBody>
          <a:bodyPr vert="horz" lIns="68580" tIns="34290" rIns="68580" bIns="34290" rtlCol="0" anchor="t">
            <a:normAutofit/>
          </a:bodyPr>
          <a:lstStyle/>
          <a:p>
            <a:pPr marL="0" indent="0">
              <a:lnSpc>
                <a:spcPct val="100000"/>
              </a:lnSpc>
              <a:buNone/>
            </a:pPr>
            <a:r>
              <a:rPr lang="en-US" sz="2800"/>
              <a:t>The event loop as a process is a set of phases with specific tasks that are processed in a round-robin manner.</a:t>
            </a:r>
            <a:endParaRPr lang="en-US"/>
          </a:p>
        </p:txBody>
      </p:sp>
      <p:sp>
        <p:nvSpPr>
          <p:cNvPr id="4" name="Text Placeholder 3"/>
          <p:cNvSpPr>
            <a:spLocks noGrp="1"/>
          </p:cNvSpPr>
          <p:nvPr>
            <p:ph type="body" sz="quarter" idx="10"/>
          </p:nvPr>
        </p:nvSpPr>
        <p:spPr/>
        <p:txBody>
          <a:bodyPr/>
          <a:lstStyle/>
          <a:p>
            <a:r>
              <a:rPr lang="ru-RU" dirty="0" err="1"/>
              <a:t>EventLoop</a:t>
            </a:r>
            <a:r>
              <a:rPr lang="ru-RU" dirty="0"/>
              <a:t> </a:t>
            </a:r>
            <a:r>
              <a:rPr lang="ru-RU" dirty="0" err="1"/>
              <a:t>phases</a:t>
            </a:r>
            <a:endParaRPr lang="en-US" dirty="0"/>
          </a:p>
        </p:txBody>
      </p:sp>
    </p:spTree>
    <p:extLst>
      <p:ext uri="{BB962C8B-B14F-4D97-AF65-F5344CB8AC3E}">
        <p14:creationId xmlns:p14="http://schemas.microsoft.com/office/powerpoint/2010/main" val="4289048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US" sz="2800" b="1" dirty="0" err="1"/>
              <a:t>process.nextTick</a:t>
            </a:r>
            <a:r>
              <a:rPr lang="en-US" sz="2800" b="1" dirty="0"/>
              <a:t>(callback[, ...</a:t>
            </a:r>
            <a:r>
              <a:rPr lang="en-US" sz="2800" b="1" dirty="0" err="1"/>
              <a:t>args</a:t>
            </a:r>
            <a:r>
              <a:rPr lang="en-US" sz="2800" b="1" dirty="0"/>
              <a:t>])</a:t>
            </a:r>
          </a:p>
          <a:p>
            <a:endParaRPr lang="en-US" sz="2800" b="1" dirty="0"/>
          </a:p>
          <a:p>
            <a:r>
              <a:rPr lang="en-US" sz="2800" dirty="0"/>
              <a:t>The </a:t>
            </a:r>
            <a:r>
              <a:rPr lang="en-US" sz="2800" dirty="0" err="1"/>
              <a:t>process.nextTick</a:t>
            </a:r>
            <a:r>
              <a:rPr lang="en-US" sz="2800" dirty="0"/>
              <a:t>() method adds the callback to the "next tick queue". Once the current turn of the event loop turn runs to completion, all callbacks currently in the next tick queue will be called.</a:t>
            </a:r>
          </a:p>
        </p:txBody>
      </p:sp>
      <p:sp>
        <p:nvSpPr>
          <p:cNvPr id="6" name="Text Placeholder 5"/>
          <p:cNvSpPr>
            <a:spLocks noGrp="1"/>
          </p:cNvSpPr>
          <p:nvPr>
            <p:ph type="body" sz="quarter" idx="10"/>
          </p:nvPr>
        </p:nvSpPr>
        <p:spPr/>
        <p:txBody>
          <a:bodyPr>
            <a:normAutofit/>
          </a:bodyPr>
          <a:lstStyle/>
          <a:p>
            <a:r>
              <a:rPr lang="en-US" b="1" dirty="0" err="1"/>
              <a:t>process.nextTick</a:t>
            </a:r>
            <a:endParaRPr lang="en-US" dirty="0"/>
          </a:p>
        </p:txBody>
      </p:sp>
    </p:spTree>
    <p:extLst>
      <p:ext uri="{BB962C8B-B14F-4D97-AF65-F5344CB8AC3E}">
        <p14:creationId xmlns:p14="http://schemas.microsoft.com/office/powerpoint/2010/main" val="3763529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err="1"/>
              <a:t>NextTick</a:t>
            </a:r>
          </a:p>
        </p:txBody>
      </p:sp>
      <p:pic>
        <p:nvPicPr>
          <p:cNvPr id="13" name="Picture 12"/>
          <p:cNvPicPr>
            <a:picLocks noChangeAspect="1"/>
          </p:cNvPicPr>
          <p:nvPr/>
        </p:nvPicPr>
        <p:blipFill>
          <a:blip r:embed="rId3"/>
          <a:stretch>
            <a:fillRect/>
          </a:stretch>
        </p:blipFill>
        <p:spPr>
          <a:xfrm>
            <a:off x="1717359" y="1074582"/>
            <a:ext cx="5043170" cy="5196840"/>
          </a:xfrm>
          <a:prstGeom prst="rect">
            <a:avLst/>
          </a:prstGeom>
        </p:spPr>
      </p:pic>
    </p:spTree>
    <p:extLst>
      <p:ext uri="{BB962C8B-B14F-4D97-AF65-F5344CB8AC3E}">
        <p14:creationId xmlns:p14="http://schemas.microsoft.com/office/powerpoint/2010/main" val="3083028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68580" tIns="34290" rIns="68580" bIns="34290" rtlCol="0" anchor="t">
            <a:noAutofit/>
          </a:bodyPr>
          <a:lstStyle/>
          <a:p>
            <a:pPr marL="457200" indent="-457200">
              <a:buFont typeface="Arial" panose="020B0604020202020204" pitchFamily="34" charset="0"/>
              <a:buChar char="•"/>
            </a:pPr>
            <a:r>
              <a:rPr lang="en-US" sz="2800" dirty="0"/>
              <a:t>When and how do we do </a:t>
            </a:r>
            <a:r>
              <a:rPr lang="en-US" sz="2800" dirty="0" err="1"/>
              <a:t>async</a:t>
            </a:r>
            <a:r>
              <a:rPr lang="en-US" sz="2800" dirty="0"/>
              <a:t> functions?</a:t>
            </a:r>
          </a:p>
          <a:p>
            <a:pPr marL="457200" indent="-457200">
              <a:buFont typeface="Arial" panose="020B0604020202020204" pitchFamily="34" charset="0"/>
              <a:buChar char="•"/>
            </a:pPr>
            <a:r>
              <a:rPr lang="en-US" sz="2800" dirty="0"/>
              <a:t>Difference between </a:t>
            </a:r>
            <a:r>
              <a:rPr lang="en-US" sz="2800" dirty="0" err="1"/>
              <a:t>setTimeout</a:t>
            </a:r>
            <a:r>
              <a:rPr lang="en-US" sz="2800" dirty="0"/>
              <a:t> &amp; </a:t>
            </a:r>
            <a:r>
              <a:rPr lang="en-US" sz="2800" dirty="0" err="1"/>
              <a:t>setInterval</a:t>
            </a:r>
            <a:r>
              <a:rPr lang="en-US" sz="2800" dirty="0"/>
              <a:t> in browser and Node.js</a:t>
            </a:r>
          </a:p>
          <a:p>
            <a:pPr marL="457200" indent="-457200">
              <a:buFont typeface="Arial" panose="020B0604020202020204" pitchFamily="34" charset="0"/>
              <a:buChar char="•"/>
            </a:pPr>
            <a:r>
              <a:rPr lang="en-US" sz="2800" dirty="0"/>
              <a:t>How does </a:t>
            </a:r>
            <a:r>
              <a:rPr lang="en-US" sz="2800" dirty="0" err="1"/>
              <a:t>EventLoop</a:t>
            </a:r>
            <a:r>
              <a:rPr lang="en-US" sz="2800" dirty="0"/>
              <a:t> handle </a:t>
            </a:r>
            <a:r>
              <a:rPr lang="en-US" sz="2800" dirty="0" err="1"/>
              <a:t>async</a:t>
            </a:r>
            <a:r>
              <a:rPr lang="en-US" sz="2800" dirty="0"/>
              <a:t> functions in Node.js?</a:t>
            </a:r>
          </a:p>
          <a:p>
            <a:pPr marL="457200" indent="-457200">
              <a:buFont typeface="Arial" panose="020B0604020202020204" pitchFamily="34" charset="0"/>
              <a:buChar char="•"/>
            </a:pPr>
            <a:r>
              <a:rPr lang="en-US" sz="2800" dirty="0" err="1"/>
              <a:t>process.nextTick</a:t>
            </a:r>
            <a:endParaRPr lang="en-US" sz="2800" dirty="0"/>
          </a:p>
          <a:p>
            <a:pPr marL="457200" indent="-457200">
              <a:buFont typeface="Arial" panose="020B0604020202020204" pitchFamily="34" charset="0"/>
              <a:buChar char="•"/>
            </a:pPr>
            <a:r>
              <a:rPr lang="en-US" sz="2800" dirty="0" err="1"/>
              <a:t>Async</a:t>
            </a:r>
            <a:r>
              <a:rPr lang="en-US" sz="2800" dirty="0"/>
              <a:t> Library</a:t>
            </a:r>
          </a:p>
        </p:txBody>
      </p:sp>
      <p:sp>
        <p:nvSpPr>
          <p:cNvPr id="4" name="Text Placeholder 3"/>
          <p:cNvSpPr>
            <a:spLocks noGrp="1"/>
          </p:cNvSpPr>
          <p:nvPr>
            <p:ph type="body" sz="quarter" idx="10"/>
          </p:nvPr>
        </p:nvSpPr>
        <p:spPr>
          <a:prstGeom prst="rect">
            <a:avLst/>
          </a:prstGeom>
        </p:spPr>
        <p:txBody>
          <a:bodyPr/>
          <a:lstStyle/>
          <a:p>
            <a:r>
              <a:rPr lang="en-US"/>
              <a:t>Agenda</a:t>
            </a:r>
          </a:p>
        </p:txBody>
      </p:sp>
    </p:spTree>
    <p:extLst>
      <p:ext uri="{BB962C8B-B14F-4D97-AF65-F5344CB8AC3E}">
        <p14:creationId xmlns:p14="http://schemas.microsoft.com/office/powerpoint/2010/main" val="3290481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Grp="1" noChangeAspect="1"/>
          </p:cNvPicPr>
          <p:nvPr>
            <p:ph idx="1"/>
          </p:nvPr>
        </p:nvPicPr>
        <p:blipFill>
          <a:blip r:embed="rId2"/>
          <a:stretch>
            <a:fillRect/>
          </a:stretch>
        </p:blipFill>
        <p:spPr>
          <a:xfrm>
            <a:off x="1540465" y="1123950"/>
            <a:ext cx="6053752" cy="5198514"/>
          </a:xfrm>
          <a:prstGeom prst="rect">
            <a:avLst/>
          </a:prstGeom>
        </p:spPr>
      </p:pic>
      <p:sp>
        <p:nvSpPr>
          <p:cNvPr id="3" name="Text Placeholder 2"/>
          <p:cNvSpPr>
            <a:spLocks noGrp="1"/>
          </p:cNvSpPr>
          <p:nvPr>
            <p:ph type="body" sz="quarter" idx="10"/>
          </p:nvPr>
        </p:nvSpPr>
        <p:spPr/>
        <p:txBody>
          <a:bodyPr/>
          <a:lstStyle/>
          <a:p>
            <a:r>
              <a:rPr lang="en-US" dirty="0" err="1"/>
              <a:t>NextTick</a:t>
            </a:r>
            <a:r>
              <a:rPr lang="en-US" dirty="0"/>
              <a:t> vs </a:t>
            </a:r>
            <a:r>
              <a:rPr lang="en-US" dirty="0" err="1"/>
              <a:t>setImmediate</a:t>
            </a:r>
            <a:r>
              <a:rPr lang="en-US" dirty="0"/>
              <a:t> </a:t>
            </a:r>
          </a:p>
        </p:txBody>
      </p:sp>
    </p:spTree>
    <p:extLst>
      <p:ext uri="{BB962C8B-B14F-4D97-AF65-F5344CB8AC3E}">
        <p14:creationId xmlns:p14="http://schemas.microsoft.com/office/powerpoint/2010/main" val="2361942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8703" y="1223963"/>
            <a:ext cx="5704994" cy="4525962"/>
          </a:xfrm>
        </p:spPr>
      </p:pic>
      <p:sp>
        <p:nvSpPr>
          <p:cNvPr id="3" name="Text Placeholder 2"/>
          <p:cNvSpPr>
            <a:spLocks noGrp="1"/>
          </p:cNvSpPr>
          <p:nvPr>
            <p:ph type="body" sz="quarter" idx="10"/>
          </p:nvPr>
        </p:nvSpPr>
        <p:spPr/>
        <p:txBody>
          <a:bodyPr/>
          <a:lstStyle/>
          <a:p>
            <a:r>
              <a:rPr lang="en-US" err="1"/>
              <a:t>NextTick</a:t>
            </a:r>
            <a:r>
              <a:rPr lang="en-US"/>
              <a:t> vs </a:t>
            </a:r>
            <a:r>
              <a:rPr lang="en-US" err="1"/>
              <a:t>setImmediate</a:t>
            </a:r>
            <a:r>
              <a:rPr lang="en-US"/>
              <a:t> </a:t>
            </a:r>
          </a:p>
        </p:txBody>
      </p:sp>
    </p:spTree>
    <p:extLst>
      <p:ext uri="{BB962C8B-B14F-4D97-AF65-F5344CB8AC3E}">
        <p14:creationId xmlns:p14="http://schemas.microsoft.com/office/powerpoint/2010/main" val="3006807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Grp="1" noChangeAspect="1"/>
          </p:cNvPicPr>
          <p:nvPr>
            <p:ph idx="1"/>
          </p:nvPr>
        </p:nvPicPr>
        <p:blipFill>
          <a:blip r:embed="rId3"/>
          <a:stretch>
            <a:fillRect/>
          </a:stretch>
        </p:blipFill>
        <p:spPr>
          <a:xfrm>
            <a:off x="0" y="925513"/>
            <a:ext cx="9223177" cy="972844"/>
          </a:xfrm>
          <a:prstGeom prst="rect">
            <a:avLst/>
          </a:prstGeom>
        </p:spPr>
      </p:pic>
      <p:sp>
        <p:nvSpPr>
          <p:cNvPr id="3" name="Text Placeholder 2"/>
          <p:cNvSpPr>
            <a:spLocks noGrp="1"/>
          </p:cNvSpPr>
          <p:nvPr>
            <p:ph type="body" sz="quarter" idx="10"/>
          </p:nvPr>
        </p:nvSpPr>
        <p:spPr/>
        <p:txBody>
          <a:bodyPr/>
          <a:lstStyle/>
          <a:p>
            <a:r>
              <a:rPr lang="en-US" err="1"/>
              <a:t>Async</a:t>
            </a:r>
            <a:r>
              <a:rPr lang="en-US"/>
              <a:t> Library </a:t>
            </a:r>
          </a:p>
        </p:txBody>
      </p:sp>
      <p:sp>
        <p:nvSpPr>
          <p:cNvPr id="12" name="TextBox 11"/>
          <p:cNvSpPr txBox="1"/>
          <p:nvPr/>
        </p:nvSpPr>
        <p:spPr>
          <a:xfrm>
            <a:off x="219224" y="1771650"/>
            <a:ext cx="4572000" cy="3190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20000"/>
              </a:lnSpc>
            </a:pPr>
            <a:r>
              <a:t>http://caolan.github.io/async/</a:t>
            </a:r>
            <a:endParaRPr lang="en-US"/>
          </a:p>
        </p:txBody>
      </p:sp>
    </p:spTree>
    <p:extLst>
      <p:ext uri="{BB962C8B-B14F-4D97-AF65-F5344CB8AC3E}">
        <p14:creationId xmlns:p14="http://schemas.microsoft.com/office/powerpoint/2010/main" val="2040738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Grp="1" noChangeAspect="1"/>
          </p:cNvPicPr>
          <p:nvPr>
            <p:ph idx="1"/>
          </p:nvPr>
        </p:nvPicPr>
        <p:blipFill>
          <a:blip r:embed="rId3"/>
          <a:stretch>
            <a:fillRect/>
          </a:stretch>
        </p:blipFill>
        <p:spPr>
          <a:xfrm>
            <a:off x="0" y="925513"/>
            <a:ext cx="9223177" cy="972844"/>
          </a:xfrm>
          <a:prstGeom prst="rect">
            <a:avLst/>
          </a:prstGeom>
        </p:spPr>
      </p:pic>
      <p:sp>
        <p:nvSpPr>
          <p:cNvPr id="3" name="Text Placeholder 2"/>
          <p:cNvSpPr>
            <a:spLocks noGrp="1"/>
          </p:cNvSpPr>
          <p:nvPr>
            <p:ph type="body" sz="quarter" idx="10"/>
          </p:nvPr>
        </p:nvSpPr>
        <p:spPr/>
        <p:txBody>
          <a:bodyPr/>
          <a:lstStyle/>
          <a:p>
            <a:r>
              <a:rPr lang="en-US" err="1"/>
              <a:t>Async</a:t>
            </a:r>
            <a:r>
              <a:rPr lang="en-US"/>
              <a:t> Library </a:t>
            </a:r>
          </a:p>
        </p:txBody>
      </p:sp>
      <p:sp>
        <p:nvSpPr>
          <p:cNvPr id="12" name="TextBox 11"/>
          <p:cNvSpPr txBox="1"/>
          <p:nvPr/>
        </p:nvSpPr>
        <p:spPr>
          <a:xfrm>
            <a:off x="219224" y="1771650"/>
            <a:ext cx="4572000" cy="3190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20000"/>
              </a:lnSpc>
            </a:pPr>
            <a:r>
              <a:t>http://caolan.github.io/async/</a:t>
            </a:r>
            <a:endParaRPr lang="en-US"/>
          </a:p>
        </p:txBody>
      </p:sp>
      <p:pic>
        <p:nvPicPr>
          <p:cNvPr id="13" name="Picture 13"/>
          <p:cNvPicPr>
            <a:picLocks noChangeAspect="1"/>
          </p:cNvPicPr>
          <p:nvPr/>
        </p:nvPicPr>
        <p:blipFill>
          <a:blip r:embed="rId4"/>
          <a:stretch>
            <a:fillRect/>
          </a:stretch>
        </p:blipFill>
        <p:spPr>
          <a:xfrm>
            <a:off x="1445512" y="2390775"/>
            <a:ext cx="6336292" cy="690602"/>
          </a:xfrm>
          <a:prstGeom prst="rect">
            <a:avLst/>
          </a:prstGeom>
        </p:spPr>
      </p:pic>
    </p:spTree>
    <p:extLst>
      <p:ext uri="{BB962C8B-B14F-4D97-AF65-F5344CB8AC3E}">
        <p14:creationId xmlns:p14="http://schemas.microsoft.com/office/powerpoint/2010/main" val="3370899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Grp="1" noChangeAspect="1"/>
          </p:cNvPicPr>
          <p:nvPr>
            <p:ph idx="1"/>
          </p:nvPr>
        </p:nvPicPr>
        <p:blipFill>
          <a:blip r:embed="rId3"/>
          <a:stretch>
            <a:fillRect/>
          </a:stretch>
        </p:blipFill>
        <p:spPr>
          <a:xfrm>
            <a:off x="0" y="925513"/>
            <a:ext cx="9223177" cy="972844"/>
          </a:xfrm>
          <a:prstGeom prst="rect">
            <a:avLst/>
          </a:prstGeom>
        </p:spPr>
      </p:pic>
      <p:sp>
        <p:nvSpPr>
          <p:cNvPr id="3" name="Text Placeholder 2"/>
          <p:cNvSpPr>
            <a:spLocks noGrp="1"/>
          </p:cNvSpPr>
          <p:nvPr>
            <p:ph type="body" sz="quarter" idx="10"/>
          </p:nvPr>
        </p:nvSpPr>
        <p:spPr/>
        <p:txBody>
          <a:bodyPr/>
          <a:lstStyle/>
          <a:p>
            <a:r>
              <a:rPr lang="en-US" err="1"/>
              <a:t>Async</a:t>
            </a:r>
            <a:r>
              <a:rPr lang="en-US"/>
              <a:t> Library </a:t>
            </a:r>
          </a:p>
        </p:txBody>
      </p:sp>
      <p:sp>
        <p:nvSpPr>
          <p:cNvPr id="12" name="TextBox 11"/>
          <p:cNvSpPr txBox="1"/>
          <p:nvPr/>
        </p:nvSpPr>
        <p:spPr>
          <a:xfrm>
            <a:off x="219224" y="1771650"/>
            <a:ext cx="4572000" cy="3190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20000"/>
              </a:lnSpc>
            </a:pPr>
            <a:r>
              <a:t>http://caolan.github.io/async/</a:t>
            </a:r>
            <a:endParaRPr lang="en-US"/>
          </a:p>
        </p:txBody>
      </p:sp>
      <p:pic>
        <p:nvPicPr>
          <p:cNvPr id="13" name="Picture 13"/>
          <p:cNvPicPr>
            <a:picLocks noChangeAspect="1"/>
          </p:cNvPicPr>
          <p:nvPr/>
        </p:nvPicPr>
        <p:blipFill>
          <a:blip r:embed="rId4"/>
          <a:stretch>
            <a:fillRect/>
          </a:stretch>
        </p:blipFill>
        <p:spPr>
          <a:xfrm>
            <a:off x="1445512" y="2390775"/>
            <a:ext cx="6336292" cy="690602"/>
          </a:xfrm>
          <a:prstGeom prst="rect">
            <a:avLst/>
          </a:prstGeom>
        </p:spPr>
      </p:pic>
      <p:pic>
        <p:nvPicPr>
          <p:cNvPr id="15" name="Picture 15"/>
          <p:cNvPicPr>
            <a:picLocks noChangeAspect="1"/>
          </p:cNvPicPr>
          <p:nvPr/>
        </p:nvPicPr>
        <p:blipFill>
          <a:blip r:embed="rId5"/>
          <a:stretch>
            <a:fillRect/>
          </a:stretch>
        </p:blipFill>
        <p:spPr>
          <a:xfrm>
            <a:off x="1581175" y="3676650"/>
            <a:ext cx="6088530" cy="929313"/>
          </a:xfrm>
          <a:prstGeom prst="rect">
            <a:avLst/>
          </a:prstGeom>
        </p:spPr>
      </p:pic>
    </p:spTree>
    <p:extLst>
      <p:ext uri="{BB962C8B-B14F-4D97-AF65-F5344CB8AC3E}">
        <p14:creationId xmlns:p14="http://schemas.microsoft.com/office/powerpoint/2010/main" val="287995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Grp="1" noChangeAspect="1"/>
          </p:cNvPicPr>
          <p:nvPr>
            <p:ph idx="1"/>
          </p:nvPr>
        </p:nvPicPr>
        <p:blipFill>
          <a:blip r:embed="rId3"/>
          <a:stretch>
            <a:fillRect/>
          </a:stretch>
        </p:blipFill>
        <p:spPr>
          <a:xfrm>
            <a:off x="0" y="925513"/>
            <a:ext cx="9223177" cy="972844"/>
          </a:xfrm>
          <a:prstGeom prst="rect">
            <a:avLst/>
          </a:prstGeom>
        </p:spPr>
      </p:pic>
      <p:sp>
        <p:nvSpPr>
          <p:cNvPr id="3" name="Text Placeholder 2"/>
          <p:cNvSpPr>
            <a:spLocks noGrp="1"/>
          </p:cNvSpPr>
          <p:nvPr>
            <p:ph type="body" sz="quarter" idx="10"/>
          </p:nvPr>
        </p:nvSpPr>
        <p:spPr/>
        <p:txBody>
          <a:bodyPr/>
          <a:lstStyle/>
          <a:p>
            <a:r>
              <a:rPr lang="en-US" err="1"/>
              <a:t>Async</a:t>
            </a:r>
            <a:r>
              <a:rPr lang="en-US"/>
              <a:t> Library </a:t>
            </a:r>
          </a:p>
        </p:txBody>
      </p:sp>
      <p:sp>
        <p:nvSpPr>
          <p:cNvPr id="12" name="TextBox 11"/>
          <p:cNvSpPr txBox="1"/>
          <p:nvPr/>
        </p:nvSpPr>
        <p:spPr>
          <a:xfrm>
            <a:off x="219224" y="1771650"/>
            <a:ext cx="4572000" cy="3190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20000"/>
              </a:lnSpc>
            </a:pPr>
            <a:r>
              <a:t>http://caolan.github.io/async/</a:t>
            </a:r>
            <a:endParaRPr lang="en-US"/>
          </a:p>
        </p:txBody>
      </p:sp>
      <p:pic>
        <p:nvPicPr>
          <p:cNvPr id="13" name="Picture 13"/>
          <p:cNvPicPr>
            <a:picLocks noChangeAspect="1"/>
          </p:cNvPicPr>
          <p:nvPr/>
        </p:nvPicPr>
        <p:blipFill>
          <a:blip r:embed="rId4"/>
          <a:stretch>
            <a:fillRect/>
          </a:stretch>
        </p:blipFill>
        <p:spPr>
          <a:xfrm>
            <a:off x="1445512" y="2390775"/>
            <a:ext cx="6336292" cy="690602"/>
          </a:xfrm>
          <a:prstGeom prst="rect">
            <a:avLst/>
          </a:prstGeom>
        </p:spPr>
      </p:pic>
      <p:pic>
        <p:nvPicPr>
          <p:cNvPr id="15" name="Picture 15"/>
          <p:cNvPicPr>
            <a:picLocks noChangeAspect="1"/>
          </p:cNvPicPr>
          <p:nvPr/>
        </p:nvPicPr>
        <p:blipFill>
          <a:blip r:embed="rId5"/>
          <a:stretch>
            <a:fillRect/>
          </a:stretch>
        </p:blipFill>
        <p:spPr>
          <a:xfrm>
            <a:off x="1581175" y="3676650"/>
            <a:ext cx="6088530" cy="929313"/>
          </a:xfrm>
          <a:prstGeom prst="rect">
            <a:avLst/>
          </a:prstGeom>
        </p:spPr>
      </p:pic>
      <p:pic>
        <p:nvPicPr>
          <p:cNvPr id="17" name="Picture 17"/>
          <p:cNvPicPr>
            <a:picLocks noChangeAspect="1"/>
          </p:cNvPicPr>
          <p:nvPr/>
        </p:nvPicPr>
        <p:blipFill>
          <a:blip r:embed="rId6"/>
          <a:stretch>
            <a:fillRect/>
          </a:stretch>
        </p:blipFill>
        <p:spPr>
          <a:xfrm>
            <a:off x="1571819" y="5229225"/>
            <a:ext cx="6102208" cy="918034"/>
          </a:xfrm>
          <a:prstGeom prst="rect">
            <a:avLst/>
          </a:prstGeom>
        </p:spPr>
      </p:pic>
    </p:spTree>
    <p:extLst>
      <p:ext uri="{BB962C8B-B14F-4D97-AF65-F5344CB8AC3E}">
        <p14:creationId xmlns:p14="http://schemas.microsoft.com/office/powerpoint/2010/main" val="3731419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26532" y="3197413"/>
            <a:ext cx="7574494" cy="702308"/>
          </a:xfrm>
        </p:spPr>
        <p:txBody>
          <a:bodyPr>
            <a:spAutoFit/>
          </a:bodyPr>
          <a:lstStyle/>
          <a:p>
            <a:r>
              <a:rPr lang="en-US" sz="4800"/>
              <a:t>NODE.JS GLOBAL</a:t>
            </a:r>
          </a:p>
        </p:txBody>
      </p:sp>
      <p:sp>
        <p:nvSpPr>
          <p:cNvPr id="7" name="TextBox 6"/>
          <p:cNvSpPr txBox="1"/>
          <p:nvPr/>
        </p:nvSpPr>
        <p:spPr>
          <a:xfrm>
            <a:off x="665010" y="5651500"/>
            <a:ext cx="7532840" cy="830997"/>
          </a:xfrm>
          <a:prstGeom prst="rect">
            <a:avLst/>
          </a:prstGeom>
          <a:noFill/>
        </p:spPr>
        <p:txBody>
          <a:bodyPr wrap="square" rtlCol="0" anchor="t">
            <a:spAutoFit/>
          </a:bodyPr>
          <a:lstStyle/>
          <a:p>
            <a:r>
              <a:rPr lang="en-US" sz="1200" cap="all">
                <a:solidFill>
                  <a:prstClr val="white"/>
                </a:solidFill>
                <a:latin typeface="Arial Black"/>
                <a:ea typeface="+mj-ea"/>
                <a:cs typeface="Arial Black"/>
              </a:rPr>
              <a:t>Node.js. </a:t>
            </a:r>
            <a:r>
              <a:rPr lang="en-US" sz="1200" cap="all" err="1">
                <a:solidFill>
                  <a:prstClr val="white"/>
                </a:solidFill>
                <a:latin typeface="Arial Black"/>
                <a:ea typeface="+mj-ea"/>
                <a:cs typeface="Arial Black"/>
              </a:rPr>
              <a:t>Async</a:t>
            </a:r>
            <a:r>
              <a:rPr lang="en-US" sz="1200" cap="all">
                <a:solidFill>
                  <a:prstClr val="white"/>
                </a:solidFill>
                <a:latin typeface="Arial Black"/>
                <a:ea typeface="+mj-ea"/>
                <a:cs typeface="Arial Black"/>
              </a:rPr>
              <a:t> Development. Introduction</a:t>
            </a:r>
            <a:endParaRPr lang="en-US" sz="1200" cap="all" err="1">
              <a:solidFill>
                <a:prstClr val="white"/>
              </a:solidFill>
              <a:latin typeface="Arial Black"/>
              <a:ea typeface="+mj-ea"/>
              <a:cs typeface="Arial Black"/>
            </a:endParaRPr>
          </a:p>
          <a:p>
            <a:r>
              <a:rPr lang="en-US" sz="1200" cap="all">
                <a:solidFill>
                  <a:prstClr val="white"/>
                </a:solidFill>
                <a:latin typeface="Arial Black"/>
                <a:ea typeface="+mj-ea"/>
                <a:cs typeface="Arial Black"/>
              </a:rPr>
              <a:t>BY</a:t>
            </a:r>
            <a:br>
              <a:rPr lang="en-US">
                <a:latin typeface="+mj-ea"/>
                <a:ea typeface="+mj-ea"/>
                <a:cs typeface="+mj-ea"/>
              </a:rPr>
            </a:br>
            <a:r>
              <a:rPr lang="en-US" sz="1200" cap="all">
                <a:solidFill>
                  <a:prstClr val="white"/>
                </a:solidFill>
                <a:latin typeface="Arial Black"/>
                <a:ea typeface="+mj-ea"/>
                <a:cs typeface="Arial Black"/>
              </a:rPr>
              <a:t>Viktor </a:t>
            </a:r>
            <a:r>
              <a:rPr lang="en-US" sz="1200" cap="all" err="1">
                <a:solidFill>
                  <a:prstClr val="white"/>
                </a:solidFill>
                <a:latin typeface="Arial Black"/>
                <a:ea typeface="+mj-ea"/>
                <a:cs typeface="Arial Black"/>
              </a:rPr>
              <a:t>Kukharev</a:t>
            </a:r>
            <a:br>
              <a:rPr lang="en-US">
                <a:latin typeface="+mj-ea"/>
                <a:ea typeface="+mj-ea"/>
                <a:cs typeface="+mj-ea"/>
              </a:rPr>
            </a:br>
            <a:r>
              <a:rPr lang="en-US" sz="1200" cap="all">
                <a:solidFill>
                  <a:schemeClr val="bg1"/>
                </a:solidFill>
                <a:latin typeface="Arial Black"/>
              </a:rPr>
              <a:t>Konstantin </a:t>
            </a:r>
            <a:r>
              <a:rPr lang="en-US" sz="1200" cap="all" err="1">
                <a:solidFill>
                  <a:schemeClr val="bg1"/>
                </a:solidFill>
                <a:latin typeface="Arial Black"/>
              </a:rPr>
              <a:t>Khvalin</a:t>
            </a:r>
            <a:endParaRPr lang="en-US" sz="1200" cap="all">
              <a:solidFill>
                <a:schemeClr val="bg1"/>
              </a:solidFill>
              <a:latin typeface="Arial Black"/>
              <a:cs typeface="Arial Black"/>
            </a:endParaRPr>
          </a:p>
        </p:txBody>
      </p:sp>
    </p:spTree>
    <p:extLst>
      <p:ext uri="{BB962C8B-B14F-4D97-AF65-F5344CB8AC3E}">
        <p14:creationId xmlns:p14="http://schemas.microsoft.com/office/powerpoint/2010/main" val="1515400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Grp="1" noChangeAspect="1"/>
          </p:cNvPicPr>
          <p:nvPr>
            <p:ph type="pic" sz="quarter" idx="11"/>
          </p:nvPr>
        </p:nvPicPr>
        <p:blipFill rotWithShape="1">
          <a:blip r:embed="rId3"/>
          <a:srcRect l="25669" t="-210" r="7058" b="210"/>
          <a:stretch/>
        </p:blipFill>
        <p:spPr>
          <a:xfrm flipH="1">
            <a:off x="4572257" y="1433513"/>
            <a:ext cx="4570689" cy="4532317"/>
          </a:xfrm>
          <a:prstGeom prst="rect">
            <a:avLst/>
          </a:prstGeom>
        </p:spPr>
      </p:pic>
      <p:pic>
        <p:nvPicPr>
          <p:cNvPr id="9" name="Picture 9" descr="iu[1].jpg"/>
          <p:cNvPicPr>
            <a:picLocks noGrp="1" noChangeAspect="1"/>
          </p:cNvPicPr>
          <p:nvPr>
            <p:ph idx="1"/>
          </p:nvPr>
        </p:nvPicPr>
        <p:blipFill rotWithShape="1">
          <a:blip r:embed="rId4"/>
          <a:srcRect l="11631" t="-453" r="28006" b="905"/>
          <a:stretch/>
        </p:blipFill>
        <p:spPr>
          <a:xfrm>
            <a:off x="171450" y="1433513"/>
            <a:ext cx="4121607" cy="4537948"/>
          </a:xfrm>
          <a:prstGeom prst="rect">
            <a:avLst/>
          </a:prstGeom>
        </p:spPr>
      </p:pic>
      <p:sp>
        <p:nvSpPr>
          <p:cNvPr id="4" name="Text Placeholder 3"/>
          <p:cNvSpPr>
            <a:spLocks noGrp="1"/>
          </p:cNvSpPr>
          <p:nvPr>
            <p:ph type="body" sz="quarter" idx="10"/>
          </p:nvPr>
        </p:nvSpPr>
        <p:spPr/>
        <p:txBody>
          <a:bodyPr/>
          <a:lstStyle/>
          <a:p>
            <a:r>
              <a:rPr lang="en-US" dirty="0"/>
              <a:t>Sync vs </a:t>
            </a:r>
            <a:r>
              <a:rPr lang="en-US" dirty="0" err="1"/>
              <a:t>async</a:t>
            </a:r>
            <a:r>
              <a:rPr lang="en-US" dirty="0"/>
              <a:t> performance</a:t>
            </a:r>
          </a:p>
        </p:txBody>
      </p:sp>
    </p:spTree>
    <p:extLst>
      <p:ext uri="{BB962C8B-B14F-4D97-AF65-F5344CB8AC3E}">
        <p14:creationId xmlns:p14="http://schemas.microsoft.com/office/powerpoint/2010/main" val="3330859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vert="horz" lIns="68580" tIns="34290" rIns="68580" bIns="34290" rtlCol="0" anchor="t">
            <a:normAutofit/>
          </a:bodyPr>
          <a:lstStyle/>
          <a:p>
            <a:pPr marL="228600" indent="-285750">
              <a:buChar char="•"/>
            </a:pPr>
            <a:r>
              <a:rPr lang="ru-RU" sz="2800" err="1"/>
              <a:t>File</a:t>
            </a:r>
            <a:r>
              <a:rPr lang="ru-RU" sz="2800"/>
              <a:t> </a:t>
            </a:r>
            <a:r>
              <a:rPr lang="ru-RU" sz="2800" err="1"/>
              <a:t>system</a:t>
            </a:r>
            <a:endParaRPr lang="en-US" sz="2800"/>
          </a:p>
          <a:p>
            <a:pPr marL="228600" indent="-285750">
              <a:buChar char="•"/>
            </a:pPr>
            <a:r>
              <a:rPr lang="ru-RU" sz="2800" err="1"/>
              <a:t>Events</a:t>
            </a:r>
            <a:endParaRPr lang="en-US" sz="2800"/>
          </a:p>
          <a:p>
            <a:pPr marL="228600" indent="-285750">
              <a:buChar char="•"/>
            </a:pPr>
            <a:r>
              <a:rPr lang="ru-RU" sz="2800" err="1"/>
              <a:t>Streams</a:t>
            </a:r>
            <a:endParaRPr sz="2800"/>
          </a:p>
          <a:p>
            <a:pPr marL="228600" indent="-285750">
              <a:buChar char="•"/>
            </a:pPr>
            <a:r>
              <a:rPr lang="ru-RU" sz="2800" err="1"/>
              <a:t>DataBase</a:t>
            </a:r>
            <a:r>
              <a:rPr lang="en-US" sz="2800"/>
              <a:t> operations</a:t>
            </a:r>
            <a:endParaRPr lang="ru-RU" sz="2800"/>
          </a:p>
          <a:p>
            <a:endParaRPr lang="en-US" sz="2800"/>
          </a:p>
        </p:txBody>
      </p:sp>
      <p:sp>
        <p:nvSpPr>
          <p:cNvPr id="3" name="Text Placeholder 2"/>
          <p:cNvSpPr>
            <a:spLocks noGrp="1"/>
          </p:cNvSpPr>
          <p:nvPr>
            <p:ph type="body" sz="quarter" idx="10"/>
          </p:nvPr>
        </p:nvSpPr>
        <p:spPr/>
        <p:txBody>
          <a:bodyPr/>
          <a:lstStyle/>
          <a:p>
            <a:r>
              <a:rPr lang="ru-RU" err="1"/>
              <a:t>When</a:t>
            </a:r>
            <a:r>
              <a:rPr lang="ru-RU"/>
              <a:t> </a:t>
            </a:r>
            <a:r>
              <a:rPr lang="ru-RU" err="1"/>
              <a:t>do</a:t>
            </a:r>
            <a:r>
              <a:rPr lang="ru-RU"/>
              <a:t> </a:t>
            </a:r>
            <a:r>
              <a:rPr lang="ru-RU" err="1"/>
              <a:t>we</a:t>
            </a:r>
            <a:r>
              <a:rPr lang="ru-RU"/>
              <a:t> </a:t>
            </a:r>
            <a:r>
              <a:rPr lang="en-US"/>
              <a:t>use</a:t>
            </a:r>
            <a:r>
              <a:rPr lang="ru-RU"/>
              <a:t> </a:t>
            </a:r>
            <a:r>
              <a:rPr lang="ru-RU" err="1"/>
              <a:t>async</a:t>
            </a:r>
            <a:r>
              <a:rPr lang="ru-RU"/>
              <a:t> </a:t>
            </a:r>
            <a:r>
              <a:rPr lang="ru-RU" err="1"/>
              <a:t>functions</a:t>
            </a:r>
            <a:r>
              <a:rPr lang="ru-RU"/>
              <a:t>?</a:t>
            </a:r>
            <a:endParaRPr lang="en-US"/>
          </a:p>
        </p:txBody>
      </p:sp>
    </p:spTree>
    <p:extLst>
      <p:ext uri="{BB962C8B-B14F-4D97-AF65-F5344CB8AC3E}">
        <p14:creationId xmlns:p14="http://schemas.microsoft.com/office/powerpoint/2010/main" val="2392667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Sync functions</a:t>
            </a:r>
          </a:p>
        </p:txBody>
      </p:sp>
      <p:pic>
        <p:nvPicPr>
          <p:cNvPr id="6" name="Picture 6"/>
          <p:cNvPicPr>
            <a:picLocks noGrp="1" noChangeAspect="1"/>
          </p:cNvPicPr>
          <p:nvPr>
            <p:ph idx="1"/>
          </p:nvPr>
        </p:nvPicPr>
        <p:blipFill>
          <a:blip r:embed="rId2"/>
          <a:stretch>
            <a:fillRect/>
          </a:stretch>
        </p:blipFill>
        <p:spPr>
          <a:xfrm>
            <a:off x="1199435" y="1223963"/>
            <a:ext cx="6643530" cy="4525962"/>
          </a:xfrm>
          <a:prstGeom prst="rect">
            <a:avLst/>
          </a:prstGeom>
        </p:spPr>
      </p:pic>
    </p:spTree>
    <p:extLst>
      <p:ext uri="{BB962C8B-B14F-4D97-AF65-F5344CB8AC3E}">
        <p14:creationId xmlns:p14="http://schemas.microsoft.com/office/powerpoint/2010/main" val="3034549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Using callbacks</a:t>
            </a:r>
          </a:p>
        </p:txBody>
      </p:sp>
      <p:pic>
        <p:nvPicPr>
          <p:cNvPr id="13" name="Picture 13"/>
          <p:cNvPicPr>
            <a:picLocks noChangeAspect="1"/>
          </p:cNvPicPr>
          <p:nvPr/>
        </p:nvPicPr>
        <p:blipFill>
          <a:blip r:embed="rId2"/>
          <a:stretch>
            <a:fillRect/>
          </a:stretch>
        </p:blipFill>
        <p:spPr>
          <a:xfrm>
            <a:off x="114300" y="1076325"/>
            <a:ext cx="5864034" cy="4523201"/>
          </a:xfrm>
          <a:prstGeom prst="rect">
            <a:avLst/>
          </a:prstGeom>
        </p:spPr>
      </p:pic>
      <p:pic>
        <p:nvPicPr>
          <p:cNvPr id="15" name="Picture 15"/>
          <p:cNvPicPr>
            <a:picLocks noChangeAspect="1"/>
          </p:cNvPicPr>
          <p:nvPr/>
        </p:nvPicPr>
        <p:blipFill>
          <a:blip r:embed="rId3"/>
          <a:stretch>
            <a:fillRect/>
          </a:stretch>
        </p:blipFill>
        <p:spPr>
          <a:xfrm>
            <a:off x="3518284" y="4667250"/>
            <a:ext cx="5846954" cy="1735530"/>
          </a:xfrm>
          <a:prstGeom prst="rect">
            <a:avLst/>
          </a:prstGeom>
        </p:spPr>
      </p:pic>
    </p:spTree>
    <p:extLst>
      <p:ext uri="{BB962C8B-B14F-4D97-AF65-F5344CB8AC3E}">
        <p14:creationId xmlns:p14="http://schemas.microsoft.com/office/powerpoint/2010/main" val="1585601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Promises</a:t>
            </a:r>
          </a:p>
        </p:txBody>
      </p:sp>
      <p:pic>
        <p:nvPicPr>
          <p:cNvPr id="6" name="Picture 6"/>
          <p:cNvPicPr>
            <a:picLocks noGrp="1" noChangeAspect="1"/>
          </p:cNvPicPr>
          <p:nvPr>
            <p:ph idx="1"/>
          </p:nvPr>
        </p:nvPicPr>
        <p:blipFill>
          <a:blip r:embed="rId2"/>
          <a:stretch>
            <a:fillRect/>
          </a:stretch>
        </p:blipFill>
        <p:spPr>
          <a:xfrm>
            <a:off x="919323" y="1223963"/>
            <a:ext cx="7203754" cy="4525962"/>
          </a:xfrm>
          <a:prstGeom prst="rect">
            <a:avLst/>
          </a:prstGeom>
        </p:spPr>
      </p:pic>
    </p:spTree>
    <p:extLst>
      <p:ext uri="{BB962C8B-B14F-4D97-AF65-F5344CB8AC3E}">
        <p14:creationId xmlns:p14="http://schemas.microsoft.com/office/powerpoint/2010/main" val="59084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err="1"/>
              <a:t>Async</a:t>
            </a:r>
            <a:r>
              <a:rPr lang="en-US"/>
              <a:t> functions</a:t>
            </a:r>
          </a:p>
        </p:txBody>
      </p:sp>
      <p:pic>
        <p:nvPicPr>
          <p:cNvPr id="5" name="Picture 6"/>
          <p:cNvPicPr>
            <a:picLocks noGrp="1" noChangeAspect="1"/>
          </p:cNvPicPr>
          <p:nvPr>
            <p:ph idx="1"/>
          </p:nvPr>
        </p:nvPicPr>
        <p:blipFill>
          <a:blip r:embed="rId2"/>
          <a:stretch>
            <a:fillRect/>
          </a:stretch>
        </p:blipFill>
        <p:spPr>
          <a:xfrm>
            <a:off x="1494661" y="1223963"/>
            <a:ext cx="6053078" cy="4525962"/>
          </a:xfrm>
          <a:prstGeom prst="rect">
            <a:avLst/>
          </a:prstGeom>
        </p:spPr>
      </p:pic>
    </p:spTree>
    <p:extLst>
      <p:ext uri="{BB962C8B-B14F-4D97-AF65-F5344CB8AC3E}">
        <p14:creationId xmlns:p14="http://schemas.microsoft.com/office/powerpoint/2010/main" val="1528365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3128" t="-436" r="13128" b="436"/>
          <a:stretch/>
        </p:blipFill>
        <p:spPr>
          <a:xfrm>
            <a:off x="4767648" y="1297459"/>
            <a:ext cx="4370490" cy="4362455"/>
          </a:xfrm>
          <a:prstGeom prst="rect">
            <a:avLst/>
          </a:prstGeom>
        </p:spPr>
      </p:pic>
      <p:sp>
        <p:nvSpPr>
          <p:cNvPr id="2" name="Content Placeholder 1"/>
          <p:cNvSpPr>
            <a:spLocks noGrp="1"/>
          </p:cNvSpPr>
          <p:nvPr>
            <p:ph idx="1"/>
          </p:nvPr>
        </p:nvSpPr>
        <p:spPr/>
        <p:txBody>
          <a:bodyPr vert="horz" lIns="68580" tIns="34290" rIns="68580" bIns="34290" rtlCol="0" anchor="t">
            <a:normAutofit/>
          </a:bodyPr>
          <a:lstStyle/>
          <a:p>
            <a:pPr marL="130175" indent="-130175"/>
            <a:r>
              <a:rPr lang="en-US" sz="2400" dirty="0" err="1"/>
              <a:t>setTimeout</a:t>
            </a:r>
            <a:r>
              <a:rPr lang="en-US" sz="2400" dirty="0"/>
              <a:t>(callback, delay[, ...</a:t>
            </a:r>
            <a:r>
              <a:rPr lang="en-US" sz="2400" dirty="0" err="1"/>
              <a:t>args</a:t>
            </a:r>
            <a:r>
              <a:rPr lang="en-US" sz="2400" dirty="0"/>
              <a:t>])</a:t>
            </a:r>
            <a:endParaRPr lang="en-US" dirty="0"/>
          </a:p>
          <a:p>
            <a:pPr marL="130175" indent="-130175"/>
            <a:r>
              <a:rPr lang="en-US" sz="2400" dirty="0" err="1"/>
              <a:t>clearTimeout</a:t>
            </a:r>
            <a:r>
              <a:rPr lang="en-US" sz="2400" dirty="0"/>
              <a:t>(timeout)</a:t>
            </a:r>
          </a:p>
          <a:p>
            <a:pPr marL="130175" indent="-130175"/>
            <a:r>
              <a:rPr lang="en-US" sz="2400" dirty="0" err="1"/>
              <a:t>setInterval</a:t>
            </a:r>
            <a:r>
              <a:rPr lang="en-US" sz="2400" dirty="0"/>
              <a:t>(callback, delay[, ...</a:t>
            </a:r>
            <a:r>
              <a:rPr lang="en-US" sz="2400" dirty="0" err="1"/>
              <a:t>args</a:t>
            </a:r>
            <a:r>
              <a:rPr lang="en-US" sz="2400" dirty="0"/>
              <a:t>])</a:t>
            </a:r>
          </a:p>
          <a:p>
            <a:pPr marL="130175" indent="-130175"/>
            <a:r>
              <a:rPr lang="en-US" sz="2400" dirty="0" err="1"/>
              <a:t>clearInterval</a:t>
            </a:r>
            <a:r>
              <a:rPr lang="en-US" sz="2400" dirty="0"/>
              <a:t>(timeout)</a:t>
            </a:r>
          </a:p>
          <a:p>
            <a:pPr marL="130175" indent="-130175"/>
            <a:endParaRPr lang="en-US" sz="2400" dirty="0"/>
          </a:p>
          <a:p>
            <a:pPr marL="130175" indent="-130175"/>
            <a:r>
              <a:rPr lang="en-US" sz="2400" dirty="0" err="1"/>
              <a:t>setImmediate</a:t>
            </a:r>
            <a:r>
              <a:rPr lang="en-US" sz="2400" dirty="0"/>
              <a:t>(callback[, ...</a:t>
            </a:r>
            <a:r>
              <a:rPr lang="en-US" sz="2400" dirty="0" err="1"/>
              <a:t>args</a:t>
            </a:r>
            <a:r>
              <a:rPr lang="en-US" sz="2400" dirty="0"/>
              <a:t>])</a:t>
            </a:r>
          </a:p>
          <a:p>
            <a:pPr marL="130175" indent="-130175"/>
            <a:r>
              <a:rPr lang="en-US" sz="2400" dirty="0" err="1"/>
              <a:t>clearImmediate</a:t>
            </a:r>
            <a:r>
              <a:rPr lang="en-US" sz="2400" dirty="0"/>
              <a:t>(immediate)</a:t>
            </a:r>
          </a:p>
          <a:p>
            <a:pPr marL="130175" indent="-130175"/>
            <a:endParaRPr lang="en-US" sz="2400" dirty="0"/>
          </a:p>
        </p:txBody>
      </p:sp>
      <p:sp>
        <p:nvSpPr>
          <p:cNvPr id="3" name="Text Placeholder 2"/>
          <p:cNvSpPr>
            <a:spLocks noGrp="1"/>
          </p:cNvSpPr>
          <p:nvPr>
            <p:ph type="body" sz="quarter" idx="10"/>
          </p:nvPr>
        </p:nvSpPr>
        <p:spPr/>
        <p:txBody>
          <a:bodyPr/>
          <a:lstStyle/>
          <a:p>
            <a:r>
              <a:rPr lang="en-US" dirty="0"/>
              <a:t>Timers &amp; </a:t>
            </a:r>
            <a:r>
              <a:rPr lang="en-US" dirty="0" err="1"/>
              <a:t>setImmediate</a:t>
            </a:r>
            <a:endParaRPr lang="en-US" dirty="0"/>
          </a:p>
        </p:txBody>
      </p:sp>
    </p:spTree>
    <p:extLst>
      <p:ext uri="{BB962C8B-B14F-4D97-AF65-F5344CB8AC3E}">
        <p14:creationId xmlns:p14="http://schemas.microsoft.com/office/powerpoint/2010/main" val="2043926704"/>
      </p:ext>
    </p:extLst>
  </p:cSld>
  <p:clrMapOvr>
    <a:masterClrMapping/>
  </p:clrMapOvr>
</p:sld>
</file>

<file path=ppt/theme/theme1.xml><?xml version="1.0" encoding="utf-8"?>
<a:theme xmlns:a="http://schemas.openxmlformats.org/drawingml/2006/main" name="1_Content Slides">
  <a:themeElements>
    <a:clrScheme name="EPAM">
      <a:dk1>
        <a:srgbClr val="464547"/>
      </a:dk1>
      <a:lt1>
        <a:sysClr val="window" lastClr="FFFFFF"/>
      </a:lt1>
      <a:dk2>
        <a:srgbClr val="666666"/>
      </a:dk2>
      <a:lt2>
        <a:srgbClr val="999999"/>
      </a:lt2>
      <a:accent1>
        <a:srgbClr val="CCCCCC"/>
      </a:accent1>
      <a:accent2>
        <a:srgbClr val="39C2D7"/>
      </a:accent2>
      <a:accent3>
        <a:srgbClr val="1A9CB0"/>
      </a:accent3>
      <a:accent4>
        <a:srgbClr val="A3C644"/>
      </a:accent4>
      <a:accent5>
        <a:srgbClr val="7F993A"/>
      </a:accent5>
      <a:accent6>
        <a:srgbClr val="B22746"/>
      </a:accent6>
      <a:hlink>
        <a:srgbClr val="FFFFFF"/>
      </a:hlink>
      <a:folHlink>
        <a:srgbClr val="FFFFFF"/>
      </a:folHlink>
    </a:clrScheme>
    <a:fontScheme name="Slipstream">
      <a:majorFont>
        <a:latin typeface="Trebuchet MS"/>
        <a:ea typeface=""/>
        <a:cs typeface=""/>
        <a:font script="Jpan" typeface="ＭＳ ゴシック"/>
        <a:font script="Hang" typeface="HY그래픽B"/>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dirty="0" err="1">
            <a:solidFill>
              <a:srgbClr val="444444"/>
            </a:solidFill>
            <a:latin typeface="Trebuchet MS"/>
            <a:cs typeface="Trebuchet MS"/>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8f17bd39-e2a2-416d-8579-9c5cbdeee658">DOCID-2090759719-341</_dlc_DocId>
    <_dlc_DocIdUrl xmlns="8f17bd39-e2a2-416d-8579-9c5cbdeee658">
      <Url>https://epam.sharepoint.com/sites/CDP/front-enddevelopment/_layouts/15/DocIdRedir.aspx?ID=DOCID-2090759719-341</Url>
      <Description>DOCID-2090759719-341</Description>
    </_dlc_DocIdUrl>
    <a53f1a9accc64fb8bee1c0a1a93d357e xmlns="8f17bd39-e2a2-416d-8579-9c5cbdeee658">
      <Terms xmlns="http://schemas.microsoft.com/office/infopath/2007/PartnerControls">
        <TermInfo xmlns="http://schemas.microsoft.com/office/infopath/2007/PartnerControls">
          <TermName xmlns="http://schemas.microsoft.com/office/infopath/2007/PartnerControls">Front - End Development</TermName>
          <TermId xmlns="http://schemas.microsoft.com/office/infopath/2007/PartnerControls">4712f462-3d40-4da7-892a-dbf356bc8322</TermId>
        </TermInfo>
      </Terms>
    </a53f1a9accc64fb8bee1c0a1a93d357e>
    <fldTrainingId xmlns="8f17bd39-e2a2-416d-8579-9c5cbdeee658">2114</fldTrainingId>
    <fldTrainingName xmlns="8f17bd39-e2a2-416d-8579-9c5cbdeee658">Async Development Introduction</fldTrainingName>
    <TaxCatchAll xmlns="8f17bd39-e2a2-416d-8579-9c5cbdeee658">
      <Value>21</Value>
      <Value>8</Value>
      <Value>7</Value>
    </TaxCatchAll>
    <h0cdf1c629f14a8ba12ca7309df7db45 xmlns="8f17bd39-e2a2-416d-8579-9c5cbdeee658">
      <Terms xmlns="http://schemas.microsoft.com/office/infopath/2007/PartnerControls">
        <TermInfo xmlns="http://schemas.microsoft.com/office/infopath/2007/PartnerControls">
          <TermName xmlns="http://schemas.microsoft.com/office/infopath/2007/PartnerControls">ENG</TermName>
          <TermId xmlns="http://schemas.microsoft.com/office/infopath/2007/PartnerControls">da095e14-b5d3-4c64-bd53-2e71ac03c15d</TermId>
        </TermInfo>
        <TermInfo xmlns="http://schemas.microsoft.com/office/infopath/2007/PartnerControls">
          <TermName xmlns="http://schemas.microsoft.com/office/infopath/2007/PartnerControls">RUS</TermName>
          <TermId xmlns="http://schemas.microsoft.com/office/infopath/2007/PartnerControls">00de05cc-11d3-4dba-84f7-e6aab076d0bb</TermId>
        </TermInfo>
      </Terms>
    </h0cdf1c629f14a8ba12ca7309df7db45>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E01140B2D7CB74DA3EAC98E69956473" ma:contentTypeVersion="6" ma:contentTypeDescription="Create a new document." ma:contentTypeScope="" ma:versionID="2aaff55c8e5682d3bf15844c3a6ebf14">
  <xsd:schema xmlns:xsd="http://www.w3.org/2001/XMLSchema" xmlns:xs="http://www.w3.org/2001/XMLSchema" xmlns:p="http://schemas.microsoft.com/office/2006/metadata/properties" xmlns:ns2="8f17bd39-e2a2-416d-8579-9c5cbdeee658" xmlns:ns3="cce3b1b3-a149-4752-a436-36be503cdc9b" targetNamespace="http://schemas.microsoft.com/office/2006/metadata/properties" ma:root="true" ma:fieldsID="562c4f5fbe2d47637e62b5366c3757c3" ns2:_="" ns3:_="">
    <xsd:import namespace="8f17bd39-e2a2-416d-8579-9c5cbdeee658"/>
    <xsd:import namespace="cce3b1b3-a149-4752-a436-36be503cdc9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2:fldTrainingId"/>
                <xsd:element ref="ns2:fldTrainingName"/>
                <xsd:element ref="ns2:h0cdf1c629f14a8ba12ca7309df7db45" minOccurs="0"/>
                <xsd:element ref="ns2:TaxCatchAll" minOccurs="0"/>
                <xsd:element ref="ns2:TaxCatchAllLabel" minOccurs="0"/>
                <xsd:element ref="ns2:a53f1a9accc64fb8bee1c0a1a93d357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17bd39-e2a2-416d-8579-9c5cbdeee658"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fldTrainingId" ma:index="13" ma:displayName="Training Id" ma:decimals="0" ma:description="" ma:indexed="true" ma:internalName="fldTrainingId">
      <xsd:simpleType>
        <xsd:restriction base="dms:Number"/>
      </xsd:simpleType>
    </xsd:element>
    <xsd:element name="fldTrainingName" ma:index="14" ma:displayName="Training Name" ma:description="" ma:internalName="fldTrainingName">
      <xsd:simpleType>
        <xsd:restriction base="dms:Text"/>
      </xsd:simpleType>
    </xsd:element>
    <xsd:element name="h0cdf1c629f14a8ba12ca7309df7db45" ma:index="15" ma:taxonomy="true" ma:internalName="h0cdf1c629f14a8ba12ca7309df7db45" ma:taxonomyFieldName="fldLanguagesOfEvent" ma:displayName="Language(s) of the training" ma:fieldId="{10cdf1c6-29f1-4a8b-a12c-a7309df7db45}" ma:taxonomyMulti="true" ma:sspId="debda6a7-6b37-4000-ac6c-4fd0a963898e" ma:termSetId="2835a39d-718b-4c4f-82f8-aaaecba84c7b" ma:anchorId="00000000-0000-0000-0000-000000000000" ma:open="true" ma:isKeyword="false">
      <xsd:complexType>
        <xsd:sequence>
          <xsd:element ref="pc:Terms" minOccurs="0" maxOccurs="1"/>
        </xsd:sequence>
      </xsd:complexType>
    </xsd:element>
    <xsd:element name="TaxCatchAll" ma:index="16" nillable="true" ma:displayName="Taxonomy Catch All Column" ma:description="" ma:hidden="true" ma:list="{d906786b-d8b0-472e-acd2-868b18cc578f}" ma:internalName="TaxCatchAll" ma:showField="CatchAllData" ma:web="8f17bd39-e2a2-416d-8579-9c5cbdeee658">
      <xsd:complexType>
        <xsd:complexContent>
          <xsd:extension base="dms:MultiChoiceLookup">
            <xsd:sequence>
              <xsd:element name="Value" type="dms:Lookup" maxOccurs="unbounded" minOccurs="0" nillable="true"/>
            </xsd:sequence>
          </xsd:extension>
        </xsd:complexContent>
      </xsd:complexType>
    </xsd:element>
    <xsd:element name="TaxCatchAllLabel" ma:index="17" nillable="true" ma:displayName="Taxonomy Catch All Column1" ma:description="" ma:hidden="true" ma:list="{d906786b-d8b0-472e-acd2-868b18cc578f}" ma:internalName="TaxCatchAllLabel" ma:readOnly="true" ma:showField="CatchAllDataLabel" ma:web="8f17bd39-e2a2-416d-8579-9c5cbdeee658">
      <xsd:complexType>
        <xsd:complexContent>
          <xsd:extension base="dms:MultiChoiceLookup">
            <xsd:sequence>
              <xsd:element name="Value" type="dms:Lookup" maxOccurs="unbounded" minOccurs="0" nillable="true"/>
            </xsd:sequence>
          </xsd:extension>
        </xsd:complexContent>
      </xsd:complexType>
    </xsd:element>
    <xsd:element name="a53f1a9accc64fb8bee1c0a1a93d357e" ma:index="19" ma:taxonomy="true" ma:internalName="a53f1a9accc64fb8bee1c0a1a93d357e" ma:taxonomyFieldName="fldCategoriesOfEvent" ma:displayName="Category(s) of the training" ma:fieldId="{a53f1a9a-ccc6-4fb8-bee1-c0a1a93d357e}" ma:taxonomyMulti="true" ma:sspId="debda6a7-6b37-4000-ac6c-4fd0a963898e" ma:termSetId="8feda6fe-911b-4fdc-a141-93b681f1b32a"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ce3b1b3-a149-4752-a436-36be503cdc9b"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295D04-7AF1-437C-98D7-09AAFC48C7F8}">
  <ds:schemaRefs>
    <ds:schemaRef ds:uri="http://schemas.microsoft.com/office/2006/metadata/properties"/>
    <ds:schemaRef ds:uri="http://schemas.microsoft.com/office/infopath/2007/PartnerControls"/>
    <ds:schemaRef ds:uri="8f17bd39-e2a2-416d-8579-9c5cbdeee658"/>
  </ds:schemaRefs>
</ds:datastoreItem>
</file>

<file path=customXml/itemProps2.xml><?xml version="1.0" encoding="utf-8"?>
<ds:datastoreItem xmlns:ds="http://schemas.openxmlformats.org/officeDocument/2006/customXml" ds:itemID="{230EDB02-4E3B-4135-BF4D-F80ABAE3D85B}">
  <ds:schemaRefs>
    <ds:schemaRef ds:uri="http://schemas.microsoft.com/sharepoint/v3/contenttype/forms"/>
  </ds:schemaRefs>
</ds:datastoreItem>
</file>

<file path=customXml/itemProps3.xml><?xml version="1.0" encoding="utf-8"?>
<ds:datastoreItem xmlns:ds="http://schemas.openxmlformats.org/officeDocument/2006/customXml" ds:itemID="{B07842EF-A262-4F52-8ACD-CD1723751BE0}">
  <ds:schemaRefs>
    <ds:schemaRef ds:uri="http://schemas.microsoft.com/sharepoint/events"/>
  </ds:schemaRefs>
</ds:datastoreItem>
</file>

<file path=customXml/itemProps4.xml><?xml version="1.0" encoding="utf-8"?>
<ds:datastoreItem xmlns:ds="http://schemas.openxmlformats.org/officeDocument/2006/customXml" ds:itemID="{B2C9E85F-3220-4D0D-9D94-72F3B56466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17bd39-e2a2-416d-8579-9c5cbdeee658"/>
    <ds:schemaRef ds:uri="cce3b1b3-a149-4752-a436-36be503cdc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778</TotalTime>
  <Words>524</Words>
  <Application>Microsoft Office PowerPoint</Application>
  <PresentationFormat>On-screen Show (4:3)</PresentationFormat>
  <Paragraphs>95</Paragraphs>
  <Slides>26</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Arial Black</vt:lpstr>
      <vt:lpstr>Calibri</vt:lpstr>
      <vt:lpstr>Trebuchet MS</vt:lpstr>
      <vt:lpstr>1_Content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Async Development Introduction Presentation Konstantin Khvalin and  Viktor Kukharev</dc:title>
  <cp:lastModifiedBy>Ravikiran Anumula</cp:lastModifiedBy>
  <cp:revision>32</cp:revision>
  <dcterms:modified xsi:type="dcterms:W3CDTF">2019-07-03T13:16:54Z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ID">
    <vt:lpwstr>Project ID</vt:lpwstr>
  </property>
  <property fmtid="{D5CDD505-2E9C-101B-9397-08002B2CF9AE}" pid="3" name="ContentTypeId">
    <vt:lpwstr>0x0101000E01140B2D7CB74DA3EAC98E69956473</vt:lpwstr>
  </property>
  <property fmtid="{D5CDD505-2E9C-101B-9397-08002B2CF9AE}" pid="4" name="_dlc_DocIdItemGuid">
    <vt:lpwstr>af46037f-6c1b-4acd-ad9c-8b5f1a5f01fc</vt:lpwstr>
  </property>
  <property fmtid="{D5CDD505-2E9C-101B-9397-08002B2CF9AE}" pid="5" name="fldLanguagesOfEvent">
    <vt:lpwstr>7;#ENG|da095e14-b5d3-4c64-bd53-2e71ac03c15d;#8;#RUS|00de05cc-11d3-4dba-84f7-e6aab076d0bb</vt:lpwstr>
  </property>
  <property fmtid="{D5CDD505-2E9C-101B-9397-08002B2CF9AE}" pid="6" name="fldCategoriesOfEvent">
    <vt:lpwstr>21;#Front - End Development|4712f462-3d40-4da7-892a-dbf356bc8322</vt:lpwstr>
  </property>
  <property fmtid="{D5CDD505-2E9C-101B-9397-08002B2CF9AE}" pid="7" name="_docset_NoMedatataSyncRequired">
    <vt:lpwstr>False</vt:lpwstr>
  </property>
</Properties>
</file>